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3"/>
  </p:notesMasterIdLst>
  <p:sldIdLst>
    <p:sldId id="746" r:id="rId3"/>
    <p:sldId id="747" r:id="rId4"/>
    <p:sldId id="750" r:id="rId5"/>
    <p:sldId id="751" r:id="rId6"/>
    <p:sldId id="753" r:id="rId7"/>
    <p:sldId id="754" r:id="rId8"/>
    <p:sldId id="755" r:id="rId9"/>
    <p:sldId id="571" r:id="rId10"/>
    <p:sldId id="641" r:id="rId11"/>
    <p:sldId id="757" r:id="rId12"/>
    <p:sldId id="761" r:id="rId13"/>
    <p:sldId id="759" r:id="rId14"/>
    <p:sldId id="745" r:id="rId15"/>
    <p:sldId id="589" r:id="rId16"/>
    <p:sldId id="595" r:id="rId17"/>
    <p:sldId id="599" r:id="rId18"/>
    <p:sldId id="592" r:id="rId19"/>
    <p:sldId id="657" r:id="rId20"/>
    <p:sldId id="591" r:id="rId21"/>
    <p:sldId id="7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00"/>
    <a:srgbClr val="FF66FF"/>
    <a:srgbClr val="FBA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5568D1-28AD-4E43-8A08-D36F7462F9B7}" type="datetimeFigureOut">
              <a:rPr lang="en-US" smtClean="0"/>
              <a:t>07/12/2021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40A3E-BFB6-4DC0-AE2F-FED2FE236FFC}" type="slidenum">
              <a:rPr lang="en-US" smtClean="0"/>
              <a:t>‹#›</a:t>
            </a:fld>
            <a:endParaRPr lang="en-US"/>
          </a:p>
        </p:txBody>
      </p:sp>
    </p:spTree>
    <p:extLst>
      <p:ext uri="{BB962C8B-B14F-4D97-AF65-F5344CB8AC3E}">
        <p14:creationId xmlns:p14="http://schemas.microsoft.com/office/powerpoint/2010/main" val="327925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a:p>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1</a:t>
            </a:fld>
            <a:endParaRPr lang="en-US"/>
          </a:p>
        </p:txBody>
      </p:sp>
    </p:spTree>
    <p:extLst>
      <p:ext uri="{BB962C8B-B14F-4D97-AF65-F5344CB8AC3E}">
        <p14:creationId xmlns:p14="http://schemas.microsoft.com/office/powerpoint/2010/main" val="279341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a:t>
            </a:fld>
            <a:endParaRPr lang="en-US"/>
          </a:p>
        </p:txBody>
      </p:sp>
    </p:spTree>
    <p:extLst>
      <p:ext uri="{BB962C8B-B14F-4D97-AF65-F5344CB8AC3E}">
        <p14:creationId xmlns:p14="http://schemas.microsoft.com/office/powerpoint/2010/main" val="129808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3</a:t>
            </a:fld>
            <a:endParaRPr lang="en-US"/>
          </a:p>
        </p:txBody>
      </p:sp>
    </p:spTree>
    <p:extLst>
      <p:ext uri="{BB962C8B-B14F-4D97-AF65-F5344CB8AC3E}">
        <p14:creationId xmlns:p14="http://schemas.microsoft.com/office/powerpoint/2010/main" val="95905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4</a:t>
            </a:fld>
            <a:endParaRPr lang="en-US"/>
          </a:p>
        </p:txBody>
      </p:sp>
    </p:spTree>
    <p:extLst>
      <p:ext uri="{BB962C8B-B14F-4D97-AF65-F5344CB8AC3E}">
        <p14:creationId xmlns:p14="http://schemas.microsoft.com/office/powerpoint/2010/main" val="328182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5</a:t>
            </a:fld>
            <a:endParaRPr lang="en-US"/>
          </a:p>
        </p:txBody>
      </p:sp>
    </p:spTree>
    <p:extLst>
      <p:ext uri="{BB962C8B-B14F-4D97-AF65-F5344CB8AC3E}">
        <p14:creationId xmlns:p14="http://schemas.microsoft.com/office/powerpoint/2010/main" val="15140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6</a:t>
            </a:fld>
            <a:endParaRPr lang="en-US"/>
          </a:p>
        </p:txBody>
      </p:sp>
    </p:spTree>
    <p:extLst>
      <p:ext uri="{BB962C8B-B14F-4D97-AF65-F5344CB8AC3E}">
        <p14:creationId xmlns:p14="http://schemas.microsoft.com/office/powerpoint/2010/main" val="206010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7</a:t>
            </a:fld>
            <a:endParaRPr lang="en-US"/>
          </a:p>
        </p:txBody>
      </p:sp>
    </p:spTree>
    <p:extLst>
      <p:ext uri="{BB962C8B-B14F-4D97-AF65-F5344CB8AC3E}">
        <p14:creationId xmlns:p14="http://schemas.microsoft.com/office/powerpoint/2010/main" val="264733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FDCA8-D870-4396-91C2-56B49DCD4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5790CCD-DF99-4482-8792-626B7F5E6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2FD6FB2-8B35-4354-BBEE-8DC264A1409E}"/>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5DA990C4-8EB0-4F51-82E2-A1DC6457C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7011B6-CCDD-4924-8F56-C0780626510D}"/>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388263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82AC1A-0BA0-4F31-BE9E-B2DD667112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2240DB6-FD9F-43DA-B9F0-E69005C2FC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2E94BA-8DBC-4F00-83F0-C2A80B9852FB}"/>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F1301F3B-CC9F-4E8C-97D5-9087E8BA0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F134AB5-97CA-412A-848F-13D5EED1A3D3}"/>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169139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26EF2D-C9D7-4C22-AD99-1279A5410D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C2AF4C6-20B7-4052-B191-F6A4A69BC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73139F-67BA-4105-9F2B-A5B19F89FDE1}"/>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54F33C43-8F97-4999-960D-D55019629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C60BC3-5C08-4936-8C68-5E04DA2867AC}"/>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296516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8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751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A720F-92DB-4131-8BE6-09B0566E73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BE79773-BD02-4A12-9FF7-2CADBCFAA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4EDF515-0052-41DB-8677-E1E5DF184F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4D9A1B1-881F-41B3-97AC-D9E7467B2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53060A4-448F-462C-A633-5F2CE2C173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44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E0AC2-CCF0-45C9-B0D7-7D2B22F1A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1031AB-71C1-421F-A13A-0E6DE276A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227186-8FD5-4465-9429-912EDDFA9B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FE274F2-2A0A-47CD-BAF4-AB73428EF0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D7D3DBB-A754-4B1A-BD38-0C952518E9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886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8989F-49F7-4FF1-B208-ED9F1C577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2774B4-F3C6-46B0-A826-66D2DF4103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11CC7C-1073-4CA0-843F-7A0DF680B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9EC9AEC-B06A-4C5F-A8C7-0F89360881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B734BDD-5F80-4B89-8593-ED81BE1BA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5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D99EE-7855-4BA3-BC53-2271F8827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25B161-71A1-4056-B9AD-44E0FFEFD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F6DF59-3DA4-4EE3-A367-0CCC2B31D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4E5754E-6B5B-429A-B27D-19A6911E7F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F9B9EAE-88E3-4DBC-AAC4-3FEF94D827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EDC2748-7711-4641-B988-83D4047CA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160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5F498-7F92-48C7-9774-1A98C70FC7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6AFB8B3-D694-4033-9F8F-E52FDF19CD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458222-B0F1-4438-AC2C-4659C2DDF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05D88D-8B86-4F1D-9863-921F8AC45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616CC2-E91D-464F-8E6B-4B006D280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BC253F-C980-4AFD-8E32-5F31BE5CC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3AA52F95-18C4-4A0F-AA8A-F1C30B621E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4B27D332-3F94-4E14-8372-D97EE56D8A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356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A7203-4D08-4217-A70D-187162032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42F3DC-A7C6-4542-8586-1E0E62E98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C9DE7A54-7DC7-4672-9367-03023A628E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DAFB61BB-7FBF-4500-AA52-0F2E393D9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54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8E279-5388-4FBA-BDFC-FDA4677A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26CB70-66D6-4262-965A-903B4EA2D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C72AF7-A688-4AFD-B523-0AD6B4ECA3A7}"/>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4045D1E8-142F-486E-967F-E731284CF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732306-A6C1-42F1-AC76-FD9C4016300D}"/>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675639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546912-73AE-476A-A828-043F348D6C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928882E4-3174-4125-AB20-F14B3F18F7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199F24D9-02D6-4F48-81A9-BFCC3BD7DB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228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5C3A0-5A5B-4051-8FB8-1F3B8C318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48EC1E-FC5B-4EB7-AF92-DA3F047013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E45A88-C53F-4F4F-AFAE-562E34635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707443-07F1-475C-A9D2-E2A7820623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179828D3-C605-4555-B7E0-1875699A82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30C06D89-9DE4-443A-BB99-292A62DFB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51B90-9B16-4181-A0BB-82D3AAEFD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788525-FFC0-49FA-820F-BF14B3597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797B9A-F471-4AAF-B1D5-2C72D91F4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EE848E-ABC6-4AD6-A74A-2EB9DB95C1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D1D7505-2FB6-4018-A83A-BFBD96A59D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9579AEB-FF32-4AFE-8E12-CD0D5955E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21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023F5A-8940-4846-8641-3D43C5045F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E352526-DB50-4CDA-A96F-9EFA63D04C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C16150-F3A8-4E92-BEB1-C1DA5ADAE5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4BCA073-D1D2-4E3A-B13F-FFC774375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4CB8F7C-3E80-4D7E-A1FC-D79CB16154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41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B8B396-380A-44ED-998D-A2C7C5DBA6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AB222A-18E3-4640-88C9-7B17D768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F7D741-9B9B-4DBF-A694-D3B96848D4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F62270E-5289-4D21-AC8A-EA5E3E53D7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30FB234-9D3B-4919-8FC9-FC7B347799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55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6EA27-7F41-4F71-A25C-2EFDD946E3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F7A2A7-B458-44E1-A414-DE0354AE4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C09EDC-E5D2-4CD4-A0E9-532303184652}"/>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E022ED58-4779-4013-8A09-93FF5275B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9DF50E-99EA-4891-BDC5-7068BDFAD7B2}"/>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349164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62FD10-2F2A-4556-9D05-3E14BB782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5FDFAA8-95CE-4D3D-9318-EC434672CD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C22EAD6-3653-4A39-89B4-B72F3AED88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18C796D-9C08-43C3-874C-8F2CE0D742AC}"/>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6" name="Footer Placeholder 5">
            <a:extLst>
              <a:ext uri="{FF2B5EF4-FFF2-40B4-BE49-F238E27FC236}">
                <a16:creationId xmlns:a16="http://schemas.microsoft.com/office/drawing/2014/main" xmlns="" id="{85DAE045-04E0-458E-8548-E35FD3753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FB14D4-7808-4172-8265-122723C397A5}"/>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32044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4FC571-B54E-4039-B945-542F69CE9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5FCBE5-A0E6-41C6-9578-44F80224E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3F498B-2890-4026-9B53-816F763C5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AC0158-2C3C-43D5-8510-F703FAF2F7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923A485-1E78-4CF4-9F5B-12FE995E2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E537876-437D-4FF2-A7CD-D7B81F440AA0}"/>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8" name="Footer Placeholder 7">
            <a:extLst>
              <a:ext uri="{FF2B5EF4-FFF2-40B4-BE49-F238E27FC236}">
                <a16:creationId xmlns:a16="http://schemas.microsoft.com/office/drawing/2014/main" xmlns="" id="{E48B293D-BD9C-49FF-912F-38E25E0B8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6EFA809-857A-4769-9122-C804D8405E18}"/>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241215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9EEF32-2662-419D-A827-3B4A373A92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572567-0A9E-4DA0-A43D-7E8D163E0864}"/>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4" name="Footer Placeholder 3">
            <a:extLst>
              <a:ext uri="{FF2B5EF4-FFF2-40B4-BE49-F238E27FC236}">
                <a16:creationId xmlns:a16="http://schemas.microsoft.com/office/drawing/2014/main" xmlns="" id="{043D2027-22EC-4D15-8379-D51F76003E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9F7AB3-FA79-488E-9F5B-2BAE12912B21}"/>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1799776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AD8323-F54D-4D91-B3DB-E558FCE602AE}"/>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3" name="Footer Placeholder 2">
            <a:extLst>
              <a:ext uri="{FF2B5EF4-FFF2-40B4-BE49-F238E27FC236}">
                <a16:creationId xmlns:a16="http://schemas.microsoft.com/office/drawing/2014/main" xmlns="" id="{C9DBF898-E018-43E5-AB38-E0340C04D3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2B9757C-F31B-4A99-B31F-5DE31E0295E0}"/>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214894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536259-AC10-41F0-A212-FD9A3B6BC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50918ED-2192-41A7-9F61-CE7B7DB28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B67B443-8875-44C3-B619-CC6751806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C61E455-2A33-4810-9DAE-D43181CF0C78}"/>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6" name="Footer Placeholder 5">
            <a:extLst>
              <a:ext uri="{FF2B5EF4-FFF2-40B4-BE49-F238E27FC236}">
                <a16:creationId xmlns:a16="http://schemas.microsoft.com/office/drawing/2014/main" xmlns="" id="{BAA07254-2836-4F88-A061-A3B6782EE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767D412-6BD1-45CC-8B16-2BF49ABE4F63}"/>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43662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5F049D-AFFD-44EB-A2A8-8D0D95091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86FEAD8-D6DD-47D7-913E-1CC397A66A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D455D7E-F6E5-460E-9069-C3F1F5BCC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80E804A-0F6E-425A-B4E6-0CE18BACCB48}"/>
              </a:ext>
            </a:extLst>
          </p:cNvPr>
          <p:cNvSpPr>
            <a:spLocks noGrp="1"/>
          </p:cNvSpPr>
          <p:nvPr>
            <p:ph type="dt" sz="half" idx="10"/>
          </p:nvPr>
        </p:nvSpPr>
        <p:spPr/>
        <p:txBody>
          <a:bodyPr/>
          <a:lstStyle/>
          <a:p>
            <a:fld id="{11F61BA7-E850-4F97-9CED-6A043E12ED98}" type="datetimeFigureOut">
              <a:rPr lang="en-US" smtClean="0"/>
              <a:t>07/12/2021</a:t>
            </a:fld>
            <a:endParaRPr lang="en-US"/>
          </a:p>
        </p:txBody>
      </p:sp>
      <p:sp>
        <p:nvSpPr>
          <p:cNvPr id="6" name="Footer Placeholder 5">
            <a:extLst>
              <a:ext uri="{FF2B5EF4-FFF2-40B4-BE49-F238E27FC236}">
                <a16:creationId xmlns:a16="http://schemas.microsoft.com/office/drawing/2014/main" xmlns="" id="{053A98F7-DD03-405B-A362-30C153FA2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90C642-6085-4B07-82AA-D543B093FDC8}"/>
              </a:ext>
            </a:extLst>
          </p:cNvPr>
          <p:cNvSpPr>
            <a:spLocks noGrp="1"/>
          </p:cNvSpPr>
          <p:nvPr>
            <p:ph type="sldNum" sz="quarter" idx="12"/>
          </p:nvPr>
        </p:nvSpPr>
        <p:spPr/>
        <p:txBody>
          <a:bodyPr/>
          <a:lstStyle/>
          <a:p>
            <a:fld id="{220C7138-9E83-4C8F-8946-7AB415B718ED}" type="slidenum">
              <a:rPr lang="en-US" smtClean="0"/>
              <a:t>‹#›</a:t>
            </a:fld>
            <a:endParaRPr lang="en-US"/>
          </a:p>
        </p:txBody>
      </p:sp>
    </p:spTree>
    <p:extLst>
      <p:ext uri="{BB962C8B-B14F-4D97-AF65-F5344CB8AC3E}">
        <p14:creationId xmlns:p14="http://schemas.microsoft.com/office/powerpoint/2010/main" val="108350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B5606DD-EACB-4AC3-80B7-E5489400A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517464-E878-44FA-BB69-C3B9AD756F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B00913-CF74-4E0D-AD66-FA2FA4554D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61BA7-E850-4F97-9CED-6A043E12ED98}" type="datetimeFigureOut">
              <a:rPr lang="en-US" smtClean="0"/>
              <a:t>07/12/2021</a:t>
            </a:fld>
            <a:endParaRPr lang="en-US"/>
          </a:p>
        </p:txBody>
      </p:sp>
      <p:sp>
        <p:nvSpPr>
          <p:cNvPr id="5" name="Footer Placeholder 4">
            <a:extLst>
              <a:ext uri="{FF2B5EF4-FFF2-40B4-BE49-F238E27FC236}">
                <a16:creationId xmlns:a16="http://schemas.microsoft.com/office/drawing/2014/main" xmlns="" id="{00FE880C-1407-4A92-8BB2-A1CF000FB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4B2724E-ABA4-4372-B7B1-82E0A6723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7138-9E83-4C8F-8946-7AB415B718ED}" type="slidenum">
              <a:rPr lang="en-US" smtClean="0"/>
              <a:t>‹#›</a:t>
            </a:fld>
            <a:endParaRPr lang="en-US"/>
          </a:p>
        </p:txBody>
      </p:sp>
    </p:spTree>
    <p:extLst>
      <p:ext uri="{BB962C8B-B14F-4D97-AF65-F5344CB8AC3E}">
        <p14:creationId xmlns:p14="http://schemas.microsoft.com/office/powerpoint/2010/main" val="596573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0452C24-028A-44FA-BFEE-32401F56F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70F1C7B-EF4D-49D8-B2C4-3F1B0768B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4F8178-B134-481F-9311-AF286A75A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C8F0B5-C19A-4EFF-9BD0-BFFA1FCF775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7D24FD4-41E6-4201-93A1-179C482F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D8E521B-C3DC-421C-A5A4-9F8D47355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4D8C65-2EF4-4EDB-B9D6-6032AAE9DD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23123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2.png"/><Relationship Id="rId12"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3.gif"/><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gif"/><Relationship Id="rId11" Type="http://schemas.openxmlformats.org/officeDocument/2006/relationships/image" Target="../media/image10.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gif"/><Relationship Id="rId11" Type="http://schemas.openxmlformats.org/officeDocument/2006/relationships/image" Target="../media/image10.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gif"/><Relationship Id="rId11" Type="http://schemas.openxmlformats.org/officeDocument/2006/relationships/image" Target="../media/image1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3.gif"/><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686" y="-164903"/>
            <a:ext cx="12255372" cy="7187807"/>
          </a:xfrm>
          <a:prstGeom prst="rect">
            <a:avLst/>
          </a:prstGeom>
        </p:spPr>
      </p:pic>
      <p:pic>
        <p:nvPicPr>
          <p:cNvPr id="33" name="Picture 4"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84" t="11171" r="70825" b="58692"/>
          <a:stretch/>
        </p:blipFill>
        <p:spPr bwMode="auto">
          <a:xfrm flipH="1">
            <a:off x="10138572" y="1787427"/>
            <a:ext cx="1635753" cy="17450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4"/>
          <p:cNvGrpSpPr/>
          <p:nvPr/>
        </p:nvGrpSpPr>
        <p:grpSpPr>
          <a:xfrm>
            <a:off x="-74212" y="3336460"/>
            <a:ext cx="12532912" cy="3984513"/>
            <a:chOff x="-1080045" y="2890641"/>
            <a:chExt cx="12889432" cy="4248472"/>
          </a:xfrm>
          <a:solidFill>
            <a:schemeClr val="bg1">
              <a:lumMod val="95000"/>
            </a:schemeClr>
          </a:solidFill>
        </p:grpSpPr>
        <p:grpSp>
          <p:nvGrpSpPr>
            <p:cNvPr id="9" name="组合 12"/>
            <p:cNvGrpSpPr/>
            <p:nvPr/>
          </p:nvGrpSpPr>
          <p:grpSpPr>
            <a:xfrm>
              <a:off x="288107" y="2890641"/>
              <a:ext cx="11521280" cy="4248472"/>
              <a:chOff x="131357" y="2877867"/>
              <a:chExt cx="11521280" cy="4248472"/>
            </a:xfrm>
            <a:grpFill/>
          </p:grpSpPr>
          <p:sp>
            <p:nvSpPr>
              <p:cNvPr id="12"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9"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1"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0"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2"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49" y="3848107"/>
            <a:ext cx="1786754" cy="1948692"/>
          </a:xfrm>
          <a:prstGeom prst="rect">
            <a:avLst/>
          </a:prstGeom>
        </p:spPr>
      </p:pic>
      <p:pic>
        <p:nvPicPr>
          <p:cNvPr id="25" name="Picture 9"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3997" y="3534844"/>
            <a:ext cx="1786754" cy="1948692"/>
          </a:xfrm>
          <a:prstGeom prst="rect">
            <a:avLst/>
          </a:prstGeom>
        </p:spPr>
      </p:pic>
      <p:pic>
        <p:nvPicPr>
          <p:cNvPr id="40" name="Picture 3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3716119" y="4341291"/>
            <a:ext cx="568132" cy="560944"/>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6512" y="3416195"/>
            <a:ext cx="1786754" cy="1948692"/>
          </a:xfrm>
          <a:prstGeom prst="rect">
            <a:avLst/>
          </a:prstGeom>
        </p:spPr>
      </p:pic>
      <p:pic>
        <p:nvPicPr>
          <p:cNvPr id="42" name="Picture 4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818634" y="4222642"/>
            <a:ext cx="568132" cy="560944"/>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5898" y="3534844"/>
            <a:ext cx="1786754" cy="1948692"/>
          </a:xfrm>
          <a:prstGeom prst="rect">
            <a:avLst/>
          </a:prstGeom>
        </p:spPr>
      </p:pic>
      <p:pic>
        <p:nvPicPr>
          <p:cNvPr id="44" name="Pictur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438020" y="4341291"/>
            <a:ext cx="568132" cy="560944"/>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212693" y="219224"/>
            <a:ext cx="2312749" cy="2283487"/>
          </a:xfrm>
          <a:prstGeom prst="rect">
            <a:avLst/>
          </a:prstGeom>
        </p:spPr>
      </p:pic>
      <p:sp>
        <p:nvSpPr>
          <p:cNvPr id="11" name="TextBox 10">
            <a:extLst>
              <a:ext uri="{FF2B5EF4-FFF2-40B4-BE49-F238E27FC236}">
                <a16:creationId xmlns:a16="http://schemas.microsoft.com/office/drawing/2014/main" xmlns="" id="{7AB38086-9C71-4131-9CB8-A0D0C37C0148}"/>
              </a:ext>
            </a:extLst>
          </p:cNvPr>
          <p:cNvSpPr txBox="1"/>
          <p:nvPr/>
        </p:nvSpPr>
        <p:spPr>
          <a:xfrm>
            <a:off x="2366334" y="717264"/>
            <a:ext cx="7891535" cy="1858418"/>
          </a:xfrm>
          <a:prstGeom prst="rect">
            <a:avLst/>
          </a:prstGeom>
          <a:noFill/>
        </p:spPr>
        <p:txBody>
          <a:bodyPr wrap="square" rtlCol="0">
            <a:prstTxWarp prst="textChevron">
              <a:avLst/>
            </a:prstTxWarp>
            <a:spAutoFit/>
          </a:bodyPr>
          <a:lstStyle/>
          <a:p>
            <a:r>
              <a:rPr lang="en-US" b="1">
                <a:ln w="28575">
                  <a:solidFill>
                    <a:schemeClr val="bg1"/>
                  </a:solidFill>
                  <a:prstDash val="solid"/>
                </a:ln>
                <a:solidFill>
                  <a:srgbClr val="FF0000"/>
                </a:solidFill>
                <a:effectLst>
                  <a:outerShdw blurRad="38100" dist="38100" dir="2700000" algn="tl">
                    <a:srgbClr val="000000">
                      <a:alpha val="43137"/>
                    </a:srgbClr>
                  </a:outerShdw>
                </a:effectLst>
                <a:latin typeface="Georgia" panose="02040502050405020303" pitchFamily="18" charset="0"/>
              </a:rPr>
              <a:t>Hoa Mặt Trời</a:t>
            </a:r>
          </a:p>
        </p:txBody>
      </p:sp>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4625" y="-1254125"/>
            <a:ext cx="609600" cy="609600"/>
          </a:xfrm>
          <a:prstGeom prst="rect">
            <a:avLst/>
          </a:prstGeom>
        </p:spPr>
      </p:pic>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455471" y="4654554"/>
            <a:ext cx="568132" cy="560944"/>
          </a:xfrm>
          <a:prstGeom prst="rect">
            <a:avLst/>
          </a:prstGeom>
        </p:spPr>
      </p:pic>
      <p:pic>
        <p:nvPicPr>
          <p:cNvPr id="3" name="Picture 2">
            <a:hlinkClick r:id="" action="ppaction://hlinkshowjump?jump=nextslide"/>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90604" y="2251305"/>
            <a:ext cx="2554445" cy="1383912"/>
          </a:xfrm>
          <a:prstGeom prst="rect">
            <a:avLst/>
          </a:prstGeom>
        </p:spPr>
      </p:pic>
    </p:spTree>
    <p:extLst>
      <p:ext uri="{BB962C8B-B14F-4D97-AF65-F5344CB8AC3E}">
        <p14:creationId xmlns:p14="http://schemas.microsoft.com/office/powerpoint/2010/main" val="2754091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44" fill="hold"/>
                                        <p:tgtEl>
                                          <p:spTgt spid="7"/>
                                        </p:tgtEl>
                                      </p:cBhvr>
                                    </p:cmd>
                                  </p:childTnLst>
                                </p:cTn>
                              </p:par>
                              <p:par>
                                <p:cTn id="7" presetID="47"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fade">
                                      <p:cBhvr>
                                        <p:cTn id="9" dur="1000"/>
                                        <p:tgtEl>
                                          <p:spTgt spid="33"/>
                                        </p:tgtEl>
                                      </p:cBhvr>
                                    </p:animEffect>
                                    <p:anim calcmode="lin" valueType="num">
                                      <p:cBhvr>
                                        <p:cTn id="10" dur="1000" fill="hold"/>
                                        <p:tgtEl>
                                          <p:spTgt spid="33"/>
                                        </p:tgtEl>
                                        <p:attrNameLst>
                                          <p:attrName>ppt_x</p:attrName>
                                        </p:attrNameLst>
                                      </p:cBhvr>
                                      <p:tavLst>
                                        <p:tav tm="0">
                                          <p:val>
                                            <p:strVal val="#ppt_x"/>
                                          </p:val>
                                        </p:tav>
                                        <p:tav tm="100000">
                                          <p:val>
                                            <p:strVal val="#ppt_x"/>
                                          </p:val>
                                        </p:tav>
                                      </p:tavLst>
                                    </p:anim>
                                    <p:anim calcmode="lin" valueType="num">
                                      <p:cBhvr>
                                        <p:cTn id="11" dur="1000" fill="hold"/>
                                        <p:tgtEl>
                                          <p:spTgt spid="33"/>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75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par>
                                <p:cTn id="15" presetID="3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 calcmode="lin" valueType="num">
                                      <p:cBhvr>
                                        <p:cTn id="19" dur="500" fill="hold"/>
                                        <p:tgtEl>
                                          <p:spTgt spid="38"/>
                                        </p:tgtEl>
                                        <p:attrNameLst>
                                          <p:attrName>style.rotation</p:attrName>
                                        </p:attrNameLst>
                                      </p:cBhvr>
                                      <p:tavLst>
                                        <p:tav tm="0">
                                          <p:val>
                                            <p:fltVal val="90"/>
                                          </p:val>
                                        </p:tav>
                                        <p:tav tm="100000">
                                          <p:val>
                                            <p:fltVal val="0"/>
                                          </p:val>
                                        </p:tav>
                                      </p:tavLst>
                                    </p:anim>
                                    <p:animEffect transition="in" filter="fade">
                                      <p:cBhvr>
                                        <p:cTn id="20"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1" presetID="49" presetClass="path" presetSubtype="0" accel="50000" decel="50000" fill="hold" nodeType="withEffect">
                                  <p:stCondLst>
                                    <p:cond delay="480"/>
                                  </p:stCondLst>
                                  <p:childTnLst>
                                    <p:animMotion origin="layout" path="M 1.66667E-6 -4.44444E-6 L 0.13359 -0.23657 " pathEditMode="relative" rAng="0" ptsTypes="AA">
                                      <p:cBhvr>
                                        <p:cTn id="22" dur="2000" fill="hold"/>
                                        <p:tgtEl>
                                          <p:spTgt spid="38"/>
                                        </p:tgtEl>
                                        <p:attrNameLst>
                                          <p:attrName>ppt_x</p:attrName>
                                          <p:attrName>ppt_y</p:attrName>
                                        </p:attrNameLst>
                                      </p:cBhvr>
                                      <p:rCtr x="6680" y="-11829"/>
                                    </p:animMotion>
                                  </p:childTnLst>
                                </p:cTn>
                              </p:par>
                              <p:par>
                                <p:cTn id="23" presetID="10" presetClass="exit" presetSubtype="0" fill="hold" nodeType="withEffect">
                                  <p:stCondLst>
                                    <p:cond delay="150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31"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500" fill="hold"/>
                                        <p:tgtEl>
                                          <p:spTgt spid="40"/>
                                        </p:tgtEl>
                                        <p:attrNameLst>
                                          <p:attrName>ppt_w</p:attrName>
                                        </p:attrNameLst>
                                      </p:cBhvr>
                                      <p:tavLst>
                                        <p:tav tm="0">
                                          <p:val>
                                            <p:fltVal val="0"/>
                                          </p:val>
                                        </p:tav>
                                        <p:tav tm="100000">
                                          <p:val>
                                            <p:strVal val="#ppt_w"/>
                                          </p:val>
                                        </p:tav>
                                      </p:tavLst>
                                    </p:anim>
                                    <p:anim calcmode="lin" valueType="num">
                                      <p:cBhvr>
                                        <p:cTn id="29" dur="500" fill="hold"/>
                                        <p:tgtEl>
                                          <p:spTgt spid="40"/>
                                        </p:tgtEl>
                                        <p:attrNameLst>
                                          <p:attrName>ppt_h</p:attrName>
                                        </p:attrNameLst>
                                      </p:cBhvr>
                                      <p:tavLst>
                                        <p:tav tm="0">
                                          <p:val>
                                            <p:fltVal val="0"/>
                                          </p:val>
                                        </p:tav>
                                        <p:tav tm="100000">
                                          <p:val>
                                            <p:strVal val="#ppt_h"/>
                                          </p:val>
                                        </p:tav>
                                      </p:tavLst>
                                    </p:anim>
                                    <p:anim calcmode="lin" valueType="num">
                                      <p:cBhvr>
                                        <p:cTn id="30" dur="500" fill="hold"/>
                                        <p:tgtEl>
                                          <p:spTgt spid="40"/>
                                        </p:tgtEl>
                                        <p:attrNameLst>
                                          <p:attrName>style.rotation</p:attrName>
                                        </p:attrNameLst>
                                      </p:cBhvr>
                                      <p:tavLst>
                                        <p:tav tm="0">
                                          <p:val>
                                            <p:fltVal val="90"/>
                                          </p:val>
                                        </p:tav>
                                        <p:tav tm="100000">
                                          <p:val>
                                            <p:fltVal val="0"/>
                                          </p:val>
                                        </p:tav>
                                      </p:tavLst>
                                    </p:anim>
                                    <p:animEffect transition="in" filter="fade">
                                      <p:cBhvr>
                                        <p:cTn id="31"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par>
                                <p:cTn id="32" presetID="49" presetClass="path" presetSubtype="0" accel="50000" decel="50000" fill="hold" nodeType="withEffect">
                                  <p:stCondLst>
                                    <p:cond delay="480"/>
                                  </p:stCondLst>
                                  <p:childTnLst>
                                    <p:animMotion origin="layout" path="M 5E-6 -2.59259E-6 L 0.1336 -0.23657 " pathEditMode="relative" rAng="0" ptsTypes="AA">
                                      <p:cBhvr>
                                        <p:cTn id="33" dur="2000" fill="hold"/>
                                        <p:tgtEl>
                                          <p:spTgt spid="40"/>
                                        </p:tgtEl>
                                        <p:attrNameLst>
                                          <p:attrName>ppt_x</p:attrName>
                                          <p:attrName>ppt_y</p:attrName>
                                        </p:attrNameLst>
                                      </p:cBhvr>
                                      <p:rCtr x="6680" y="-11829"/>
                                    </p:animMotion>
                                  </p:childTnLst>
                                </p:cTn>
                              </p:par>
                              <p:par>
                                <p:cTn id="34" presetID="10" presetClass="exit" presetSubtype="0" fill="hold" nodeType="withEffect">
                                  <p:stCondLst>
                                    <p:cond delay="150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fltVal val="0"/>
                                          </p:val>
                                        </p:tav>
                                        <p:tav tm="100000">
                                          <p:val>
                                            <p:strVal val="#ppt_h"/>
                                          </p:val>
                                        </p:tav>
                                      </p:tavLst>
                                    </p:anim>
                                    <p:anim calcmode="lin" valueType="num">
                                      <p:cBhvr>
                                        <p:cTn id="41" dur="500" fill="hold"/>
                                        <p:tgtEl>
                                          <p:spTgt spid="42"/>
                                        </p:tgtEl>
                                        <p:attrNameLst>
                                          <p:attrName>style.rotation</p:attrName>
                                        </p:attrNameLst>
                                      </p:cBhvr>
                                      <p:tavLst>
                                        <p:tav tm="0">
                                          <p:val>
                                            <p:fltVal val="90"/>
                                          </p:val>
                                        </p:tav>
                                        <p:tav tm="100000">
                                          <p:val>
                                            <p:fltVal val="0"/>
                                          </p:val>
                                        </p:tav>
                                      </p:tavLst>
                                    </p:anim>
                                    <p:animEffect transition="in" filter="fade">
                                      <p:cBhvr>
                                        <p:cTn id="42" dur="500"/>
                                        <p:tgtEl>
                                          <p:spTgt spid="42"/>
                                        </p:tgtEl>
                                      </p:cBhvr>
                                    </p:animEffect>
                                  </p:childTnLst>
                                  <p:subTnLst>
                                    <p:audio>
                                      <p:cMediaNode>
                                        <p:cTn display="0" masterRel="sameClick">
                                          <p:stCondLst>
                                            <p:cond evt="begin" delay="0">
                                              <p:tn val="37"/>
                                            </p:cond>
                                          </p:stCondLst>
                                          <p:endCondLst>
                                            <p:cond evt="onStopAudio" delay="0">
                                              <p:tgtEl>
                                                <p:sldTgt/>
                                              </p:tgtEl>
                                            </p:cond>
                                          </p:endCondLst>
                                        </p:cTn>
                                        <p:tgtEl>
                                          <p:sndTgt r:embed="rId5" name="chimes.wav"/>
                                        </p:tgtEl>
                                      </p:cMediaNode>
                                    </p:audio>
                                  </p:subTnLst>
                                </p:cTn>
                              </p:par>
                              <p:par>
                                <p:cTn id="43" presetID="49" presetClass="path" presetSubtype="0" accel="50000" decel="50000" fill="hold" nodeType="withEffect">
                                  <p:stCondLst>
                                    <p:cond delay="480"/>
                                  </p:stCondLst>
                                  <p:childTnLst>
                                    <p:animMotion origin="layout" path="M -2.08333E-6 -1.48148E-6 L -0.08164 -0.21528 " pathEditMode="relative" rAng="0" ptsTypes="AA">
                                      <p:cBhvr>
                                        <p:cTn id="44" dur="2000" fill="hold"/>
                                        <p:tgtEl>
                                          <p:spTgt spid="42"/>
                                        </p:tgtEl>
                                        <p:attrNameLst>
                                          <p:attrName>ppt_x</p:attrName>
                                          <p:attrName>ppt_y</p:attrName>
                                        </p:attrNameLst>
                                      </p:cBhvr>
                                      <p:rCtr x="-4089" y="-10764"/>
                                    </p:animMotion>
                                  </p:childTnLst>
                                </p:cTn>
                              </p:par>
                              <p:par>
                                <p:cTn id="45" presetID="10" presetClass="exit" presetSubtype="0" fill="hold" nodeType="withEffect">
                                  <p:stCondLst>
                                    <p:cond delay="150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par>
                                <p:cTn id="48" presetID="31"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fltVal val="0"/>
                                          </p:val>
                                        </p:tav>
                                        <p:tav tm="100000">
                                          <p:val>
                                            <p:strVal val="#ppt_w"/>
                                          </p:val>
                                        </p:tav>
                                      </p:tavLst>
                                    </p:anim>
                                    <p:anim calcmode="lin" valueType="num">
                                      <p:cBhvr>
                                        <p:cTn id="51" dur="500" fill="hold"/>
                                        <p:tgtEl>
                                          <p:spTgt spid="44"/>
                                        </p:tgtEl>
                                        <p:attrNameLst>
                                          <p:attrName>ppt_h</p:attrName>
                                        </p:attrNameLst>
                                      </p:cBhvr>
                                      <p:tavLst>
                                        <p:tav tm="0">
                                          <p:val>
                                            <p:fltVal val="0"/>
                                          </p:val>
                                        </p:tav>
                                        <p:tav tm="100000">
                                          <p:val>
                                            <p:strVal val="#ppt_h"/>
                                          </p:val>
                                        </p:tav>
                                      </p:tavLst>
                                    </p:anim>
                                    <p:anim calcmode="lin" valueType="num">
                                      <p:cBhvr>
                                        <p:cTn id="52" dur="500" fill="hold"/>
                                        <p:tgtEl>
                                          <p:spTgt spid="44"/>
                                        </p:tgtEl>
                                        <p:attrNameLst>
                                          <p:attrName>style.rotation</p:attrName>
                                        </p:attrNameLst>
                                      </p:cBhvr>
                                      <p:tavLst>
                                        <p:tav tm="0">
                                          <p:val>
                                            <p:fltVal val="90"/>
                                          </p:val>
                                        </p:tav>
                                        <p:tav tm="100000">
                                          <p:val>
                                            <p:fltVal val="0"/>
                                          </p:val>
                                        </p:tav>
                                      </p:tavLst>
                                    </p:anim>
                                    <p:animEffect transition="in" filter="fade">
                                      <p:cBhvr>
                                        <p:cTn id="53" dur="500"/>
                                        <p:tgtEl>
                                          <p:spTgt spid="44"/>
                                        </p:tgtEl>
                                      </p:cBhvr>
                                    </p:animEffect>
                                  </p:childTnLst>
                                  <p:subTnLst>
                                    <p:audio>
                                      <p:cMediaNode>
                                        <p:cTn display="0" masterRel="sameClick">
                                          <p:stCondLst>
                                            <p:cond evt="begin" delay="0">
                                              <p:tn val="48"/>
                                            </p:cond>
                                          </p:stCondLst>
                                          <p:endCondLst>
                                            <p:cond evt="onStopAudio" delay="0">
                                              <p:tgtEl>
                                                <p:sldTgt/>
                                              </p:tgtEl>
                                            </p:cond>
                                          </p:endCondLst>
                                        </p:cTn>
                                        <p:tgtEl>
                                          <p:sndTgt r:embed="rId5" name="chimes.wav"/>
                                        </p:tgtEl>
                                      </p:cMediaNode>
                                    </p:audio>
                                  </p:subTnLst>
                                </p:cTn>
                              </p:par>
                              <p:par>
                                <p:cTn id="54" presetID="49" presetClass="path" presetSubtype="0" accel="50000" decel="50000" fill="hold" nodeType="withEffect">
                                  <p:stCondLst>
                                    <p:cond delay="480"/>
                                  </p:stCondLst>
                                  <p:childTnLst>
                                    <p:animMotion origin="layout" path="M 4.16667E-6 -2.59259E-6 L -0.08164 -0.25879 " pathEditMode="relative" rAng="0" ptsTypes="AA">
                                      <p:cBhvr>
                                        <p:cTn id="55" dur="2000" fill="hold"/>
                                        <p:tgtEl>
                                          <p:spTgt spid="44"/>
                                        </p:tgtEl>
                                        <p:attrNameLst>
                                          <p:attrName>ppt_x</p:attrName>
                                          <p:attrName>ppt_y</p:attrName>
                                        </p:attrNameLst>
                                      </p:cBhvr>
                                      <p:rCtr x="-4089" y="-12940"/>
                                    </p:animMotion>
                                  </p:childTnLst>
                                </p:cTn>
                              </p:par>
                              <p:par>
                                <p:cTn id="56" presetID="10" presetClass="exit" presetSubtype="0" fill="hold" nodeType="withEffect">
                                  <p:stCondLst>
                                    <p:cond delay="1500"/>
                                  </p:stCondLst>
                                  <p:childTnLst>
                                    <p:animEffect transition="out" filter="fade">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par>
                                <p:cTn id="59" presetID="2" presetClass="entr" presetSubtype="8" fill="hold" nodeType="withEffect">
                                  <p:stCondLst>
                                    <p:cond delay="225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1250" fill="hold"/>
                                        <p:tgtEl>
                                          <p:spTgt spid="3"/>
                                        </p:tgtEl>
                                        <p:attrNameLst>
                                          <p:attrName>ppt_x</p:attrName>
                                        </p:attrNameLst>
                                      </p:cBhvr>
                                      <p:tavLst>
                                        <p:tav tm="0">
                                          <p:val>
                                            <p:strVal val="0-#ppt_w/2"/>
                                          </p:val>
                                        </p:tav>
                                        <p:tav tm="100000">
                                          <p:val>
                                            <p:strVal val="#ppt_x"/>
                                          </p:val>
                                        </p:tav>
                                      </p:tavLst>
                                    </p:anim>
                                    <p:anim calcmode="lin" valueType="num">
                                      <p:cBhvr additive="base">
                                        <p:cTn id="6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6970">
                <p:cTn id="63"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63860">
            <a:off x="4688587" y="1420719"/>
            <a:ext cx="3804113" cy="300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8993">
            <a:off x="2938942" y="1295791"/>
            <a:ext cx="3567448" cy="356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063" y="160337"/>
            <a:ext cx="853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C00000"/>
                </a:solidFill>
                <a:latin typeface="Comic Sans MS" pitchFamily="66" charset="0"/>
              </a:rPr>
              <a:t>What’s this</a:t>
            </a:r>
            <a:r>
              <a:rPr kumimoji="0" lang="en-US" sz="6000" b="1" i="0" u="none" strike="noStrike" kern="1200" cap="none" spc="0" normalizeH="0" baseline="0" noProof="0" dirty="0" smtClean="0">
                <a:ln>
                  <a:noFill/>
                </a:ln>
                <a:solidFill>
                  <a:srgbClr val="C00000"/>
                </a:solidFill>
                <a:effectLst/>
                <a:uLnTx/>
                <a:uFillTx/>
                <a:latin typeface="Comic Sans MS" pitchFamily="66" charset="0"/>
                <a:ea typeface="+mn-ea"/>
                <a:cs typeface="+mn-cs"/>
              </a:rPr>
              <a:t>?</a:t>
            </a:r>
            <a:endParaRPr kumimoji="0" lang="en-US" sz="6000" b="1" i="0" u="none" strike="noStrike" kern="1200" cap="none" spc="0" normalizeH="0" baseline="0" noProof="0" dirty="0">
              <a:ln>
                <a:noFill/>
              </a:ln>
              <a:solidFill>
                <a:srgbClr val="C00000"/>
              </a:solidFill>
              <a:effectLst/>
              <a:uLnTx/>
              <a:uFillTx/>
              <a:latin typeface="Comic Sans MS" pitchFamily="66" charset="0"/>
              <a:ea typeface="+mn-ea"/>
              <a:cs typeface="+mn-cs"/>
            </a:endParaRPr>
          </a:p>
        </p:txBody>
      </p:sp>
      <p:sp>
        <p:nvSpPr>
          <p:cNvPr id="3" name="AutoShape 6" descr="File:Light Blue Circl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File:Light Blue Circle.svg - Wikimedia Com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103123" y="1561387"/>
            <a:ext cx="10677646" cy="3456688"/>
            <a:chOff x="1024068" y="1744102"/>
            <a:chExt cx="10677646" cy="3699039"/>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068" y="1792130"/>
              <a:ext cx="1576537" cy="157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732" y="1762929"/>
              <a:ext cx="1509191" cy="15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563" y="1744102"/>
              <a:ext cx="1499182" cy="149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059" y="1833853"/>
              <a:ext cx="1437699" cy="144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068" y="3633857"/>
              <a:ext cx="1809284" cy="18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015" y="3745333"/>
              <a:ext cx="1455457" cy="145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3690" y="3733425"/>
              <a:ext cx="1495799" cy="1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2059" y="3633857"/>
              <a:ext cx="1542405" cy="154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4392" y="1762929"/>
              <a:ext cx="1461528" cy="146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04883" y="3579431"/>
              <a:ext cx="1596831" cy="15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1720643" y="5190133"/>
            <a:ext cx="8534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rgbClr val="C00000"/>
                </a:solidFill>
                <a:latin typeface="Comic Sans MS" pitchFamily="66" charset="0"/>
              </a:rPr>
              <a:t>What </a:t>
            </a:r>
            <a:r>
              <a:rPr lang="en-US" sz="4800" b="1" noProof="0" dirty="0" err="1" smtClean="0">
                <a:solidFill>
                  <a:srgbClr val="C00000"/>
                </a:solidFill>
                <a:latin typeface="Comic Sans MS" pitchFamily="66" charset="0"/>
              </a:rPr>
              <a:t>colour</a:t>
            </a:r>
            <a:r>
              <a:rPr lang="en-US" sz="4800" b="1" noProof="0" dirty="0" smtClean="0">
                <a:solidFill>
                  <a:srgbClr val="C00000"/>
                </a:solidFill>
                <a:latin typeface="Comic Sans MS" pitchFamily="66" charset="0"/>
              </a:rPr>
              <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smtClean="0">
                <a:ln>
                  <a:noFill/>
                </a:ln>
                <a:solidFill>
                  <a:srgbClr val="C00000"/>
                </a:solidFill>
                <a:effectLst/>
                <a:uLnTx/>
                <a:uFillTx/>
                <a:latin typeface="Comic Sans MS" pitchFamily="66" charset="0"/>
              </a:rPr>
              <a:t>It’s ________</a:t>
            </a:r>
            <a:endParaRPr kumimoji="0" lang="en-US" sz="4800" b="1" i="0" u="none" strike="noStrike" kern="1200" cap="none" spc="0" normalizeH="0" baseline="0" noProof="0" dirty="0">
              <a:ln>
                <a:noFill/>
              </a:ln>
              <a:solidFill>
                <a:srgbClr val="C00000"/>
              </a:solidFill>
              <a:effectLst/>
              <a:uLnTx/>
              <a:uFillTx/>
              <a:latin typeface="Comic Sans MS" pitchFamily="66" charset="0"/>
            </a:endParaRPr>
          </a:p>
        </p:txBody>
      </p:sp>
      <p:sp>
        <p:nvSpPr>
          <p:cNvPr id="21" name="TextBox 20"/>
          <p:cNvSpPr txBox="1"/>
          <p:nvPr/>
        </p:nvSpPr>
        <p:spPr>
          <a:xfrm>
            <a:off x="5125385" y="5971814"/>
            <a:ext cx="1465259" cy="769441"/>
          </a:xfrm>
          <a:prstGeom prst="rect">
            <a:avLst/>
          </a:prstGeom>
          <a:noFill/>
        </p:spPr>
        <p:txBody>
          <a:bodyPr wrap="square" rtlCol="0">
            <a:spAutoFit/>
          </a:bodyPr>
          <a:lstStyle/>
          <a:p>
            <a:r>
              <a:rPr lang="en-US" sz="4400" dirty="0" smtClean="0">
                <a:solidFill>
                  <a:srgbClr val="FF0000"/>
                </a:solidFill>
              </a:rPr>
              <a:t>red</a:t>
            </a:r>
            <a:endParaRPr lang="en-US" sz="4400" dirty="0">
              <a:solidFill>
                <a:srgbClr val="FF0000"/>
              </a:solidFill>
            </a:endParaRPr>
          </a:p>
        </p:txBody>
      </p:sp>
    </p:spTree>
    <p:extLst>
      <p:ext uri="{BB962C8B-B14F-4D97-AF65-F5344CB8AC3E}">
        <p14:creationId xmlns:p14="http://schemas.microsoft.com/office/powerpoint/2010/main" val="343009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21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2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 grpId="0"/>
      <p:bldP spid="2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357" y="1224832"/>
            <a:ext cx="3947703" cy="352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230382" y="1235769"/>
            <a:ext cx="4063613" cy="3782306"/>
            <a:chOff x="4230382" y="1235769"/>
            <a:chExt cx="4063613" cy="3782306"/>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82" y="1235769"/>
              <a:ext cx="4063613" cy="378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4663859" y="1611984"/>
              <a:ext cx="808363" cy="6555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1918063" y="160337"/>
            <a:ext cx="853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C00000"/>
                </a:solidFill>
                <a:latin typeface="Comic Sans MS" pitchFamily="66" charset="0"/>
              </a:rPr>
              <a:t>What are these</a:t>
            </a:r>
            <a:r>
              <a:rPr kumimoji="0" lang="en-US" sz="6000" b="1" i="0" u="none" strike="noStrike" kern="1200" cap="none" spc="0" normalizeH="0" baseline="0" noProof="0" dirty="0" smtClean="0">
                <a:ln>
                  <a:noFill/>
                </a:ln>
                <a:solidFill>
                  <a:srgbClr val="C00000"/>
                </a:solidFill>
                <a:effectLst/>
                <a:uLnTx/>
                <a:uFillTx/>
                <a:latin typeface="Comic Sans MS" pitchFamily="66" charset="0"/>
                <a:ea typeface="+mn-ea"/>
                <a:cs typeface="+mn-cs"/>
              </a:rPr>
              <a:t>?</a:t>
            </a:r>
            <a:endParaRPr kumimoji="0" lang="en-US" sz="6000" b="1" i="0" u="none" strike="noStrike" kern="1200" cap="none" spc="0" normalizeH="0" baseline="0" noProof="0" dirty="0">
              <a:ln>
                <a:noFill/>
              </a:ln>
              <a:solidFill>
                <a:srgbClr val="C00000"/>
              </a:solidFill>
              <a:effectLst/>
              <a:uLnTx/>
              <a:uFillTx/>
              <a:latin typeface="Comic Sans MS" pitchFamily="66" charset="0"/>
              <a:ea typeface="+mn-ea"/>
              <a:cs typeface="+mn-cs"/>
            </a:endParaRPr>
          </a:p>
        </p:txBody>
      </p:sp>
      <p:sp>
        <p:nvSpPr>
          <p:cNvPr id="3" name="AutoShape 6" descr="File:Light Blue Circl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File:Light Blue Circle.svg - Wikimedia Com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103123" y="1561387"/>
            <a:ext cx="10677646" cy="3456688"/>
            <a:chOff x="1024068" y="1744102"/>
            <a:chExt cx="10677646" cy="3699039"/>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068" y="1792130"/>
              <a:ext cx="1576537" cy="157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732" y="1762929"/>
              <a:ext cx="1509191" cy="15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563" y="1744102"/>
              <a:ext cx="1499182" cy="149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059" y="1833853"/>
              <a:ext cx="1437699" cy="144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068" y="3633857"/>
              <a:ext cx="1809284" cy="18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015" y="3745333"/>
              <a:ext cx="1455457" cy="145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3690" y="3733425"/>
              <a:ext cx="1495799" cy="1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2059" y="3633857"/>
              <a:ext cx="1542405" cy="154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4392" y="1762929"/>
              <a:ext cx="1461528" cy="146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04883" y="3579431"/>
              <a:ext cx="1596831" cy="15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1862383" y="5235102"/>
            <a:ext cx="8534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rgbClr val="C00000"/>
                </a:solidFill>
                <a:latin typeface="Comic Sans MS" pitchFamily="66" charset="0"/>
              </a:rPr>
              <a:t>What </a:t>
            </a:r>
            <a:r>
              <a:rPr lang="en-US" sz="4800" b="1" noProof="0" dirty="0" err="1" smtClean="0">
                <a:solidFill>
                  <a:srgbClr val="C00000"/>
                </a:solidFill>
                <a:latin typeface="Comic Sans MS" pitchFamily="66" charset="0"/>
              </a:rPr>
              <a:t>colour</a:t>
            </a:r>
            <a:r>
              <a:rPr lang="en-US" sz="4800" b="1" noProof="0" dirty="0" smtClean="0">
                <a:solidFill>
                  <a:srgbClr val="C00000"/>
                </a:solidFill>
                <a:latin typeface="Comic Sans MS" pitchFamily="66" charset="0"/>
              </a:rPr>
              <a:t> are 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smtClean="0">
                <a:ln>
                  <a:noFill/>
                </a:ln>
                <a:solidFill>
                  <a:srgbClr val="C00000"/>
                </a:solidFill>
                <a:effectLst/>
                <a:uLnTx/>
                <a:uFillTx/>
                <a:latin typeface="Comic Sans MS" pitchFamily="66" charset="0"/>
              </a:rPr>
              <a:t>They are</a:t>
            </a:r>
            <a:r>
              <a:rPr kumimoji="0" lang="en-US" sz="4800" b="1" i="0" u="none" strike="noStrike" kern="1200" cap="none" spc="0" normalizeH="0" dirty="0" smtClean="0">
                <a:ln>
                  <a:noFill/>
                </a:ln>
                <a:solidFill>
                  <a:srgbClr val="C00000"/>
                </a:solidFill>
                <a:effectLst/>
                <a:uLnTx/>
                <a:uFillTx/>
                <a:latin typeface="Comic Sans MS" pitchFamily="66" charset="0"/>
              </a:rPr>
              <a:t> </a:t>
            </a:r>
            <a:r>
              <a:rPr kumimoji="0" lang="en-US" sz="4800" b="1" i="0" u="none" strike="noStrike" kern="1200" cap="none" spc="0" normalizeH="0" baseline="0" dirty="0" smtClean="0">
                <a:ln>
                  <a:noFill/>
                </a:ln>
                <a:solidFill>
                  <a:srgbClr val="C00000"/>
                </a:solidFill>
                <a:effectLst/>
                <a:uLnTx/>
                <a:uFillTx/>
                <a:latin typeface="Comic Sans MS" pitchFamily="66" charset="0"/>
              </a:rPr>
              <a:t> ________</a:t>
            </a:r>
            <a:endParaRPr kumimoji="0" lang="en-US" sz="4800" b="1" i="0" u="none" strike="noStrike" kern="1200" cap="none" spc="0" normalizeH="0" baseline="0" noProof="0" dirty="0">
              <a:ln>
                <a:noFill/>
              </a:ln>
              <a:solidFill>
                <a:srgbClr val="C00000"/>
              </a:solidFill>
              <a:effectLst/>
              <a:uLnTx/>
              <a:uFillTx/>
              <a:latin typeface="Comic Sans MS" pitchFamily="66" charset="0"/>
            </a:endParaRPr>
          </a:p>
        </p:txBody>
      </p:sp>
      <p:sp>
        <p:nvSpPr>
          <p:cNvPr id="21" name="TextBox 20"/>
          <p:cNvSpPr txBox="1"/>
          <p:nvPr/>
        </p:nvSpPr>
        <p:spPr>
          <a:xfrm>
            <a:off x="6185262" y="5970980"/>
            <a:ext cx="1625852" cy="769441"/>
          </a:xfrm>
          <a:prstGeom prst="rect">
            <a:avLst/>
          </a:prstGeom>
          <a:noFill/>
        </p:spPr>
        <p:txBody>
          <a:bodyPr wrap="square" rtlCol="0">
            <a:spAutoFit/>
          </a:bodyPr>
          <a:lstStyle/>
          <a:p>
            <a:r>
              <a:rPr lang="en-US" sz="4400" dirty="0" smtClean="0"/>
              <a:t>black</a:t>
            </a:r>
            <a:endParaRPr lang="en-US" sz="4400" dirty="0"/>
          </a:p>
        </p:txBody>
      </p:sp>
    </p:spTree>
    <p:extLst>
      <p:ext uri="{BB962C8B-B14F-4D97-AF65-F5344CB8AC3E}">
        <p14:creationId xmlns:p14="http://schemas.microsoft.com/office/powerpoint/2010/main" val="20079185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267"/>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 grpId="0"/>
      <p:bldP spid="25"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7349"/>
          <a:stretch/>
        </p:blipFill>
        <p:spPr bwMode="auto">
          <a:xfrm>
            <a:off x="3039414" y="1287887"/>
            <a:ext cx="6606861" cy="350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063" y="160337"/>
            <a:ext cx="853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C00000"/>
                </a:solidFill>
                <a:latin typeface="Comic Sans MS" pitchFamily="66" charset="0"/>
              </a:rPr>
              <a:t>What are these</a:t>
            </a:r>
            <a:r>
              <a:rPr kumimoji="0" lang="en-US" sz="6000" b="1" i="0" u="none" strike="noStrike" kern="1200" cap="none" spc="0" normalizeH="0" baseline="0" noProof="0" dirty="0" smtClean="0">
                <a:ln>
                  <a:noFill/>
                </a:ln>
                <a:solidFill>
                  <a:srgbClr val="C00000"/>
                </a:solidFill>
                <a:effectLst/>
                <a:uLnTx/>
                <a:uFillTx/>
                <a:latin typeface="Comic Sans MS" pitchFamily="66" charset="0"/>
                <a:ea typeface="+mn-ea"/>
                <a:cs typeface="+mn-cs"/>
              </a:rPr>
              <a:t>?</a:t>
            </a:r>
            <a:endParaRPr kumimoji="0" lang="en-US" sz="6000" b="1" i="0" u="none" strike="noStrike" kern="1200" cap="none" spc="0" normalizeH="0" baseline="0" noProof="0" dirty="0">
              <a:ln>
                <a:noFill/>
              </a:ln>
              <a:solidFill>
                <a:srgbClr val="C00000"/>
              </a:solidFill>
              <a:effectLst/>
              <a:uLnTx/>
              <a:uFillTx/>
              <a:latin typeface="Comic Sans MS" pitchFamily="66" charset="0"/>
              <a:ea typeface="+mn-ea"/>
              <a:cs typeface="+mn-cs"/>
            </a:endParaRPr>
          </a:p>
        </p:txBody>
      </p:sp>
      <p:sp>
        <p:nvSpPr>
          <p:cNvPr id="3" name="AutoShape 6" descr="File:Light Blue Circl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File:Light Blue Circle.svg - Wikimedia Com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103123" y="1561387"/>
            <a:ext cx="10677646" cy="3456688"/>
            <a:chOff x="1024068" y="1744102"/>
            <a:chExt cx="10677646" cy="3699039"/>
          </a:xfrm>
        </p:grpSpPr>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68" y="1792130"/>
              <a:ext cx="1576537" cy="157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732" y="1762929"/>
              <a:ext cx="1509191" cy="15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563" y="1744102"/>
              <a:ext cx="1499182" cy="149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2059" y="1833853"/>
              <a:ext cx="1437699" cy="144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068" y="3633857"/>
              <a:ext cx="1809284" cy="18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015" y="3745333"/>
              <a:ext cx="1455457" cy="145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3690" y="3733425"/>
              <a:ext cx="1495799" cy="1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2059" y="3633857"/>
              <a:ext cx="1542405" cy="154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4392" y="1762929"/>
              <a:ext cx="1461528" cy="146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4883" y="3579431"/>
              <a:ext cx="1596831" cy="15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1862383" y="5235102"/>
            <a:ext cx="8534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rgbClr val="C00000"/>
                </a:solidFill>
                <a:latin typeface="Comic Sans MS" pitchFamily="66" charset="0"/>
              </a:rPr>
              <a:t>What </a:t>
            </a:r>
            <a:r>
              <a:rPr lang="en-US" sz="4800" b="1" noProof="0" dirty="0" err="1" smtClean="0">
                <a:solidFill>
                  <a:srgbClr val="C00000"/>
                </a:solidFill>
                <a:latin typeface="Comic Sans MS" pitchFamily="66" charset="0"/>
              </a:rPr>
              <a:t>colour</a:t>
            </a:r>
            <a:r>
              <a:rPr lang="en-US" sz="4800" b="1" noProof="0" dirty="0" smtClean="0">
                <a:solidFill>
                  <a:srgbClr val="C00000"/>
                </a:solidFill>
                <a:latin typeface="Comic Sans MS" pitchFamily="66" charset="0"/>
              </a:rPr>
              <a:t> are 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smtClean="0">
                <a:ln>
                  <a:noFill/>
                </a:ln>
                <a:solidFill>
                  <a:srgbClr val="C00000"/>
                </a:solidFill>
                <a:effectLst/>
                <a:uLnTx/>
                <a:uFillTx/>
                <a:latin typeface="Comic Sans MS" pitchFamily="66" charset="0"/>
              </a:rPr>
              <a:t>They are</a:t>
            </a:r>
            <a:r>
              <a:rPr kumimoji="0" lang="en-US" sz="4800" b="1" i="0" u="none" strike="noStrike" kern="1200" cap="none" spc="0" normalizeH="0" dirty="0" smtClean="0">
                <a:ln>
                  <a:noFill/>
                </a:ln>
                <a:solidFill>
                  <a:srgbClr val="C00000"/>
                </a:solidFill>
                <a:effectLst/>
                <a:uLnTx/>
                <a:uFillTx/>
                <a:latin typeface="Comic Sans MS" pitchFamily="66" charset="0"/>
              </a:rPr>
              <a:t> </a:t>
            </a:r>
            <a:r>
              <a:rPr kumimoji="0" lang="en-US" sz="4800" b="1" i="0" u="none" strike="noStrike" kern="1200" cap="none" spc="0" normalizeH="0" baseline="0" dirty="0" smtClean="0">
                <a:ln>
                  <a:noFill/>
                </a:ln>
                <a:solidFill>
                  <a:srgbClr val="C00000"/>
                </a:solidFill>
                <a:effectLst/>
                <a:uLnTx/>
                <a:uFillTx/>
                <a:latin typeface="Comic Sans MS" pitchFamily="66" charset="0"/>
              </a:rPr>
              <a:t> ________</a:t>
            </a:r>
            <a:endParaRPr kumimoji="0" lang="en-US" sz="4800" b="1" i="0" u="none" strike="noStrike" kern="1200" cap="none" spc="0" normalizeH="0" baseline="0" noProof="0" dirty="0">
              <a:ln>
                <a:noFill/>
              </a:ln>
              <a:solidFill>
                <a:srgbClr val="C00000"/>
              </a:solidFill>
              <a:effectLst/>
              <a:uLnTx/>
              <a:uFillTx/>
              <a:latin typeface="Comic Sans MS" pitchFamily="66" charset="0"/>
            </a:endParaRPr>
          </a:p>
        </p:txBody>
      </p:sp>
      <p:sp>
        <p:nvSpPr>
          <p:cNvPr id="21" name="TextBox 20"/>
          <p:cNvSpPr txBox="1"/>
          <p:nvPr/>
        </p:nvSpPr>
        <p:spPr>
          <a:xfrm>
            <a:off x="6185262" y="5970980"/>
            <a:ext cx="5495876" cy="769441"/>
          </a:xfrm>
          <a:prstGeom prst="rect">
            <a:avLst/>
          </a:prstGeom>
          <a:solidFill>
            <a:schemeClr val="tx1">
              <a:lumMod val="65000"/>
              <a:lumOff val="35000"/>
            </a:schemeClr>
          </a:solidFill>
        </p:spPr>
        <p:txBody>
          <a:bodyPr wrap="square" rtlCol="0">
            <a:spAutoFit/>
          </a:bodyPr>
          <a:lstStyle/>
          <a:p>
            <a:r>
              <a:rPr lang="en-US" sz="4400" dirty="0" smtClean="0">
                <a:solidFill>
                  <a:schemeClr val="bg1"/>
                </a:solidFill>
              </a:rPr>
              <a:t>white</a:t>
            </a:r>
            <a:r>
              <a:rPr lang="en-US" sz="4400" dirty="0" smtClean="0">
                <a:solidFill>
                  <a:srgbClr val="FF0000"/>
                </a:solidFill>
              </a:rPr>
              <a:t>, </a:t>
            </a:r>
            <a:r>
              <a:rPr lang="en-US" sz="4400" dirty="0" smtClean="0">
                <a:solidFill>
                  <a:srgbClr val="FF3399"/>
                </a:solidFill>
              </a:rPr>
              <a:t>pink</a:t>
            </a:r>
            <a:r>
              <a:rPr lang="en-US" sz="4400" dirty="0" smtClean="0">
                <a:solidFill>
                  <a:srgbClr val="FF0000"/>
                </a:solidFill>
              </a:rPr>
              <a:t> </a:t>
            </a:r>
            <a:r>
              <a:rPr lang="en-US" sz="4400" dirty="0" smtClean="0"/>
              <a:t>and </a:t>
            </a:r>
            <a:r>
              <a:rPr lang="en-US" sz="4400" dirty="0" smtClean="0">
                <a:solidFill>
                  <a:srgbClr val="0070C0"/>
                </a:solidFill>
              </a:rPr>
              <a:t>blue.</a:t>
            </a:r>
            <a:r>
              <a:rPr lang="en-US" sz="4400" dirty="0" smtClean="0">
                <a:solidFill>
                  <a:srgbClr val="FF0000"/>
                </a:solidFill>
              </a:rPr>
              <a:t>  </a:t>
            </a:r>
            <a:endParaRPr lang="en-US" sz="4400" dirty="0">
              <a:solidFill>
                <a:srgbClr val="FF0000"/>
              </a:solidFill>
            </a:endParaRPr>
          </a:p>
        </p:txBody>
      </p:sp>
    </p:spTree>
    <p:extLst>
      <p:ext uri="{BB962C8B-B14F-4D97-AF65-F5344CB8AC3E}">
        <p14:creationId xmlns:p14="http://schemas.microsoft.com/office/powerpoint/2010/main" val="19871100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 grpId="0"/>
      <p:bldP spid="25"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D62919-3B74-A14A-B1E6-A886378C3621}"/>
              </a:ext>
            </a:extLst>
          </p:cNvPr>
          <p:cNvSpPr txBox="1"/>
          <p:nvPr/>
        </p:nvSpPr>
        <p:spPr>
          <a:xfrm>
            <a:off x="1084882" y="635430"/>
            <a:ext cx="10569844" cy="5170646"/>
          </a:xfrm>
          <a:prstGeom prst="rect">
            <a:avLst/>
          </a:prstGeom>
          <a:noFill/>
        </p:spPr>
        <p:txBody>
          <a:bodyPr wrap="square" rtlCol="0">
            <a:spAutoFit/>
          </a:bodyPr>
          <a:lstStyle/>
          <a:p>
            <a:r>
              <a:rPr lang="en-US" sz="6600" dirty="0"/>
              <a:t>W</a:t>
            </a:r>
            <a:r>
              <a:rPr lang="x-none" sz="6600" dirty="0"/>
              <a:t>hat colour </a:t>
            </a:r>
            <a:r>
              <a:rPr lang="x-none" sz="6600" dirty="0">
                <a:solidFill>
                  <a:srgbClr val="FF0000"/>
                </a:solidFill>
              </a:rPr>
              <a:t>is</a:t>
            </a:r>
            <a:r>
              <a:rPr lang="x-none" sz="6600" dirty="0"/>
              <a:t> the </a:t>
            </a:r>
            <a:r>
              <a:rPr lang="x-none" sz="6600" u="sng" dirty="0">
                <a:solidFill>
                  <a:srgbClr val="FF0000"/>
                </a:solidFill>
              </a:rPr>
              <a:t>pen</a:t>
            </a:r>
            <a:r>
              <a:rPr lang="x-none" sz="6600" dirty="0"/>
              <a:t>?</a:t>
            </a:r>
          </a:p>
          <a:p>
            <a:r>
              <a:rPr lang="en-US" sz="6600" dirty="0"/>
              <a:t>I</a:t>
            </a:r>
            <a:r>
              <a:rPr lang="x-none" sz="6600"/>
              <a:t>t</a:t>
            </a:r>
            <a:r>
              <a:rPr lang="x-none" sz="6600">
                <a:solidFill>
                  <a:srgbClr val="FF0000"/>
                </a:solidFill>
              </a:rPr>
              <a:t>’s</a:t>
            </a:r>
            <a:r>
              <a:rPr lang="x-none" sz="6600"/>
              <a:t> </a:t>
            </a:r>
            <a:r>
              <a:rPr lang="x-none" sz="6600" smtClean="0"/>
              <a:t>…………/</a:t>
            </a:r>
            <a:r>
              <a:rPr lang="en-US" sz="6600" dirty="0" smtClean="0"/>
              <a:t>I</a:t>
            </a:r>
            <a:r>
              <a:rPr lang="x-none" sz="6600" smtClean="0"/>
              <a:t>t </a:t>
            </a:r>
            <a:r>
              <a:rPr lang="x-none" sz="6600" dirty="0">
                <a:solidFill>
                  <a:srgbClr val="FF0000"/>
                </a:solidFill>
              </a:rPr>
              <a:t>is</a:t>
            </a:r>
            <a:r>
              <a:rPr lang="x-none" sz="6600" dirty="0"/>
              <a:t>……………</a:t>
            </a:r>
          </a:p>
          <a:p>
            <a:endParaRPr lang="x-none" sz="6600" dirty="0"/>
          </a:p>
          <a:p>
            <a:r>
              <a:rPr lang="en-US" sz="6600" dirty="0"/>
              <a:t>W</a:t>
            </a:r>
            <a:r>
              <a:rPr lang="x-none" sz="6600" dirty="0"/>
              <a:t>hat colour </a:t>
            </a:r>
            <a:r>
              <a:rPr lang="x-none" sz="6600" dirty="0">
                <a:solidFill>
                  <a:srgbClr val="FF0000"/>
                </a:solidFill>
              </a:rPr>
              <a:t>are</a:t>
            </a:r>
            <a:r>
              <a:rPr lang="x-none" sz="6600" dirty="0"/>
              <a:t> the </a:t>
            </a:r>
            <a:r>
              <a:rPr lang="x-none" sz="6600" u="sng" dirty="0"/>
              <a:t>pen</a:t>
            </a:r>
            <a:r>
              <a:rPr lang="x-none" sz="6600" u="sng" dirty="0">
                <a:solidFill>
                  <a:srgbClr val="FF0000"/>
                </a:solidFill>
              </a:rPr>
              <a:t>S</a:t>
            </a:r>
            <a:r>
              <a:rPr lang="x-none" sz="6600" dirty="0"/>
              <a:t>?</a:t>
            </a:r>
          </a:p>
          <a:p>
            <a:r>
              <a:rPr lang="en-US" sz="6600" dirty="0"/>
              <a:t>T</a:t>
            </a:r>
            <a:r>
              <a:rPr lang="x-none" sz="6600" dirty="0"/>
              <a:t>hey </a:t>
            </a:r>
            <a:r>
              <a:rPr lang="x-none" sz="6600" dirty="0">
                <a:solidFill>
                  <a:srgbClr val="FF0000"/>
                </a:solidFill>
              </a:rPr>
              <a:t>are</a:t>
            </a:r>
            <a:r>
              <a:rPr lang="x-none" sz="6600" dirty="0"/>
              <a:t>………/they</a:t>
            </a:r>
            <a:r>
              <a:rPr lang="x-none" sz="6600" dirty="0">
                <a:solidFill>
                  <a:srgbClr val="FF0000"/>
                </a:solidFill>
              </a:rPr>
              <a:t>’re</a:t>
            </a:r>
            <a:r>
              <a:rPr lang="x-none" sz="6600" dirty="0"/>
              <a:t>….</a:t>
            </a:r>
          </a:p>
        </p:txBody>
      </p:sp>
    </p:spTree>
    <p:extLst>
      <p:ext uri="{BB962C8B-B14F-4D97-AF65-F5344CB8AC3E}">
        <p14:creationId xmlns:p14="http://schemas.microsoft.com/office/powerpoint/2010/main" val="29615611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042" y="69890"/>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Gwiazda 6-ramienna 1"/>
          <p:cNvSpPr/>
          <p:nvPr/>
        </p:nvSpPr>
        <p:spPr>
          <a:xfrm rot="20397120">
            <a:off x="2282824" y="1478250"/>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solidFill>
            <a:schemeClr val="bg1"/>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7166" t="22659" r="7141" b="25076"/>
          <a:stretch>
            <a:fillRect/>
          </a:stretch>
        </p:blipFill>
        <p:spPr bwMode="auto">
          <a:xfrm>
            <a:off x="3551239" y="515938"/>
            <a:ext cx="607218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l="14992" t="13091" r="14420" b="32156"/>
          <a:stretch>
            <a:fillRect/>
          </a:stretch>
        </p:blipFill>
        <p:spPr bwMode="auto">
          <a:xfrm>
            <a:off x="8724901" y="1416050"/>
            <a:ext cx="12620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l="12207" t="13091" r="8469" b="34077"/>
          <a:stretch>
            <a:fillRect/>
          </a:stretch>
        </p:blipFill>
        <p:spPr bwMode="auto">
          <a:xfrm>
            <a:off x="2297113" y="2457450"/>
            <a:ext cx="1827212"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l="9433" t="16934" r="9824" b="29276"/>
          <a:stretch>
            <a:fillRect/>
          </a:stretch>
        </p:blipFill>
        <p:spPr bwMode="auto">
          <a:xfrm>
            <a:off x="4103689" y="1730375"/>
            <a:ext cx="199548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9521" t="14052" r="9111" b="26395"/>
          <a:stretch>
            <a:fillRect/>
          </a:stretch>
        </p:blipFill>
        <p:spPr bwMode="auto">
          <a:xfrm>
            <a:off x="6213475" y="2667000"/>
            <a:ext cx="19240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l="13985" t="14937" r="12961" b="29350"/>
          <a:stretch>
            <a:fillRect/>
          </a:stretch>
        </p:blipFill>
        <p:spPr bwMode="auto">
          <a:xfrm>
            <a:off x="2308226" y="3990975"/>
            <a:ext cx="14398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9">
            <a:extLst>
              <a:ext uri="{28A0092B-C50C-407E-A947-70E740481C1C}">
                <a14:useLocalDpi xmlns:a14="http://schemas.microsoft.com/office/drawing/2010/main" val="0"/>
              </a:ext>
            </a:extLst>
          </a:blip>
          <a:srcRect l="9727" t="13091" r="9727" b="30235"/>
          <a:stretch>
            <a:fillRect/>
          </a:stretch>
        </p:blipFill>
        <p:spPr bwMode="auto">
          <a:xfrm>
            <a:off x="4164013" y="3443289"/>
            <a:ext cx="18716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l="9848" t="16933" r="9590" b="27354"/>
          <a:stretch>
            <a:fillRect/>
          </a:stretch>
        </p:blipFill>
        <p:spPr bwMode="auto">
          <a:xfrm>
            <a:off x="7407565" y="5514328"/>
            <a:ext cx="18494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l="13112" t="13091" r="11125" b="35039"/>
          <a:stretch>
            <a:fillRect/>
          </a:stretch>
        </p:blipFill>
        <p:spPr bwMode="auto">
          <a:xfrm>
            <a:off x="3954290" y="5577482"/>
            <a:ext cx="13223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Gwiazda 6-ramienna 1"/>
          <p:cNvSpPr/>
          <p:nvPr/>
        </p:nvSpPr>
        <p:spPr>
          <a:xfrm>
            <a:off x="4331137" y="2236261"/>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80000">
                <a:srgbClr val="FFF100"/>
              </a:gs>
              <a:gs pos="0">
                <a:srgbClr val="FFC000"/>
              </a:gs>
              <a:gs pos="100000">
                <a:srgbClr val="FFFF00"/>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Gwiazda 6-ramienna 1"/>
          <p:cNvSpPr/>
          <p:nvPr/>
        </p:nvSpPr>
        <p:spPr>
          <a:xfrm rot="19768748">
            <a:off x="6581500" y="1611313"/>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80000">
                <a:srgbClr val="FF5B00"/>
              </a:gs>
              <a:gs pos="0">
                <a:srgbClr val="FF3300"/>
              </a:gs>
              <a:gs pos="100000">
                <a:srgbClr val="FF6600"/>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Gwiazda 6-ramienna 1"/>
          <p:cNvSpPr/>
          <p:nvPr/>
        </p:nvSpPr>
        <p:spPr>
          <a:xfrm rot="981500">
            <a:off x="8585039" y="2000251"/>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80000">
                <a:srgbClr val="F00000"/>
              </a:gs>
              <a:gs pos="0">
                <a:srgbClr val="C00000"/>
              </a:gs>
              <a:gs pos="100000">
                <a:srgbClr val="FF0000"/>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Gwiazda 6-ramienna 1"/>
          <p:cNvSpPr/>
          <p:nvPr/>
        </p:nvSpPr>
        <p:spPr>
          <a:xfrm rot="20718581">
            <a:off x="2616761" y="2968223"/>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80000">
                <a:srgbClr val="FF528F"/>
              </a:gs>
              <a:gs pos="0">
                <a:srgbClr val="FF0066"/>
              </a:gs>
              <a:gs pos="100000">
                <a:srgbClr val="FF0066"/>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Gwiazda 6-ramienna 1"/>
          <p:cNvSpPr/>
          <p:nvPr/>
        </p:nvSpPr>
        <p:spPr>
          <a:xfrm rot="20733524">
            <a:off x="5860968" y="3468727"/>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79600">
                <a:srgbClr val="00BC00"/>
              </a:gs>
              <a:gs pos="0">
                <a:srgbClr val="008000"/>
              </a:gs>
              <a:gs pos="100000">
                <a:srgbClr val="00CC00"/>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Gwiazda 6-ramienna 1"/>
          <p:cNvSpPr/>
          <p:nvPr/>
        </p:nvSpPr>
        <p:spPr>
          <a:xfrm rot="11902445">
            <a:off x="7309762" y="4331597"/>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80000">
                <a:srgbClr val="594472"/>
              </a:gs>
              <a:gs pos="0">
                <a:schemeClr val="accent4">
                  <a:lumMod val="50000"/>
                </a:schemeClr>
              </a:gs>
              <a:gs pos="100000">
                <a:schemeClr val="accent4">
                  <a:lumMod val="75000"/>
                </a:schemeClr>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Gwiazda 6-ramienna 1"/>
          <p:cNvSpPr/>
          <p:nvPr/>
        </p:nvSpPr>
        <p:spPr>
          <a:xfrm rot="20364912">
            <a:off x="3912509" y="4402326"/>
            <a:ext cx="1188000" cy="1044000"/>
          </a:xfrm>
          <a:custGeom>
            <a:avLst/>
            <a:gdLst>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1908 h 1367631"/>
              <a:gd name="connsiteX1" fmla="*/ 511809 w 1296144"/>
              <a:gd name="connsiteY1" fmla="*/ 468148 h 1367631"/>
              <a:gd name="connsiteX2" fmla="*/ 648072 w 1296144"/>
              <a:gd name="connsiteY2" fmla="*/ 0 h 1367631"/>
              <a:gd name="connsiteX3" fmla="*/ 784335 w 1296144"/>
              <a:gd name="connsiteY3" fmla="*/ 468148 h 1367631"/>
              <a:gd name="connsiteX4" fmla="*/ 1296144 w 1296144"/>
              <a:gd name="connsiteY4" fmla="*/ 341908 h 1367631"/>
              <a:gd name="connsiteX5" fmla="*/ 920598 w 1296144"/>
              <a:gd name="connsiteY5" fmla="*/ 683816 h 1367631"/>
              <a:gd name="connsiteX6" fmla="*/ 1296144 w 1296144"/>
              <a:gd name="connsiteY6" fmla="*/ 1025723 h 1367631"/>
              <a:gd name="connsiteX7" fmla="*/ 784335 w 1296144"/>
              <a:gd name="connsiteY7" fmla="*/ 899483 h 1367631"/>
              <a:gd name="connsiteX8" fmla="*/ 648072 w 1296144"/>
              <a:gd name="connsiteY8" fmla="*/ 1367631 h 1367631"/>
              <a:gd name="connsiteX9" fmla="*/ 511809 w 1296144"/>
              <a:gd name="connsiteY9" fmla="*/ 899483 h 1367631"/>
              <a:gd name="connsiteX10" fmla="*/ 0 w 1296144"/>
              <a:gd name="connsiteY10" fmla="*/ 1025723 h 1367631"/>
              <a:gd name="connsiteX11" fmla="*/ 375546 w 1296144"/>
              <a:gd name="connsiteY11" fmla="*/ 683816 h 1367631"/>
              <a:gd name="connsiteX12" fmla="*/ 0 w 1296144"/>
              <a:gd name="connsiteY12" fmla="*/ 341908 h 1367631"/>
              <a:gd name="connsiteX0" fmla="*/ 0 w 1296144"/>
              <a:gd name="connsiteY0" fmla="*/ 347649 h 1373372"/>
              <a:gd name="connsiteX1" fmla="*/ 511809 w 1296144"/>
              <a:gd name="connsiteY1" fmla="*/ 473889 h 1373372"/>
              <a:gd name="connsiteX2" fmla="*/ 648072 w 1296144"/>
              <a:gd name="connsiteY2" fmla="*/ 5741 h 1373372"/>
              <a:gd name="connsiteX3" fmla="*/ 784335 w 1296144"/>
              <a:gd name="connsiteY3" fmla="*/ 473889 h 1373372"/>
              <a:gd name="connsiteX4" fmla="*/ 1296144 w 1296144"/>
              <a:gd name="connsiteY4" fmla="*/ 347649 h 1373372"/>
              <a:gd name="connsiteX5" fmla="*/ 920598 w 1296144"/>
              <a:gd name="connsiteY5" fmla="*/ 689557 h 1373372"/>
              <a:gd name="connsiteX6" fmla="*/ 1296144 w 1296144"/>
              <a:gd name="connsiteY6" fmla="*/ 1031464 h 1373372"/>
              <a:gd name="connsiteX7" fmla="*/ 784335 w 1296144"/>
              <a:gd name="connsiteY7" fmla="*/ 905224 h 1373372"/>
              <a:gd name="connsiteX8" fmla="*/ 648072 w 1296144"/>
              <a:gd name="connsiteY8" fmla="*/ 1373372 h 1373372"/>
              <a:gd name="connsiteX9" fmla="*/ 511809 w 1296144"/>
              <a:gd name="connsiteY9" fmla="*/ 905224 h 1373372"/>
              <a:gd name="connsiteX10" fmla="*/ 0 w 1296144"/>
              <a:gd name="connsiteY10" fmla="*/ 1031464 h 1373372"/>
              <a:gd name="connsiteX11" fmla="*/ 375546 w 1296144"/>
              <a:gd name="connsiteY11" fmla="*/ 689557 h 1373372"/>
              <a:gd name="connsiteX12" fmla="*/ 0 w 1296144"/>
              <a:gd name="connsiteY12" fmla="*/ 347649 h 1373372"/>
              <a:gd name="connsiteX0" fmla="*/ 0 w 1296144"/>
              <a:gd name="connsiteY0" fmla="*/ 439361 h 1465084"/>
              <a:gd name="connsiteX1" fmla="*/ 511809 w 1296144"/>
              <a:gd name="connsiteY1" fmla="*/ 565601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361 h 1465084"/>
              <a:gd name="connsiteX1" fmla="*/ 551565 w 1296144"/>
              <a:gd name="connsiteY1" fmla="*/ 539096 h 1465084"/>
              <a:gd name="connsiteX2" fmla="*/ 608315 w 1296144"/>
              <a:gd name="connsiteY2" fmla="*/ 4688 h 1465084"/>
              <a:gd name="connsiteX3" fmla="*/ 784335 w 1296144"/>
              <a:gd name="connsiteY3" fmla="*/ 565601 h 1465084"/>
              <a:gd name="connsiteX4" fmla="*/ 1296144 w 1296144"/>
              <a:gd name="connsiteY4" fmla="*/ 439361 h 1465084"/>
              <a:gd name="connsiteX5" fmla="*/ 920598 w 1296144"/>
              <a:gd name="connsiteY5" fmla="*/ 781269 h 1465084"/>
              <a:gd name="connsiteX6" fmla="*/ 1296144 w 1296144"/>
              <a:gd name="connsiteY6" fmla="*/ 1123176 h 1465084"/>
              <a:gd name="connsiteX7" fmla="*/ 784335 w 1296144"/>
              <a:gd name="connsiteY7" fmla="*/ 996936 h 1465084"/>
              <a:gd name="connsiteX8" fmla="*/ 648072 w 1296144"/>
              <a:gd name="connsiteY8" fmla="*/ 1465084 h 1465084"/>
              <a:gd name="connsiteX9" fmla="*/ 511809 w 1296144"/>
              <a:gd name="connsiteY9" fmla="*/ 996936 h 1465084"/>
              <a:gd name="connsiteX10" fmla="*/ 0 w 1296144"/>
              <a:gd name="connsiteY10" fmla="*/ 1123176 h 1465084"/>
              <a:gd name="connsiteX11" fmla="*/ 375546 w 1296144"/>
              <a:gd name="connsiteY11" fmla="*/ 781269 h 1465084"/>
              <a:gd name="connsiteX12" fmla="*/ 0 w 1296144"/>
              <a:gd name="connsiteY12" fmla="*/ 439361 h 1465084"/>
              <a:gd name="connsiteX0" fmla="*/ 0 w 1296144"/>
              <a:gd name="connsiteY0" fmla="*/ 439620 h 1465343"/>
              <a:gd name="connsiteX1" fmla="*/ 551565 w 1296144"/>
              <a:gd name="connsiteY1" fmla="*/ 539355 h 1465343"/>
              <a:gd name="connsiteX2" fmla="*/ 608315 w 1296144"/>
              <a:gd name="connsiteY2" fmla="*/ 4947 h 1465343"/>
              <a:gd name="connsiteX3" fmla="*/ 718074 w 1296144"/>
              <a:gd name="connsiteY3" fmla="*/ 539356 h 1465343"/>
              <a:gd name="connsiteX4" fmla="*/ 1296144 w 1296144"/>
              <a:gd name="connsiteY4" fmla="*/ 439620 h 1465343"/>
              <a:gd name="connsiteX5" fmla="*/ 920598 w 1296144"/>
              <a:gd name="connsiteY5" fmla="*/ 781528 h 1465343"/>
              <a:gd name="connsiteX6" fmla="*/ 1296144 w 1296144"/>
              <a:gd name="connsiteY6" fmla="*/ 1123435 h 1465343"/>
              <a:gd name="connsiteX7" fmla="*/ 784335 w 1296144"/>
              <a:gd name="connsiteY7" fmla="*/ 997195 h 1465343"/>
              <a:gd name="connsiteX8" fmla="*/ 648072 w 1296144"/>
              <a:gd name="connsiteY8" fmla="*/ 1465343 h 1465343"/>
              <a:gd name="connsiteX9" fmla="*/ 511809 w 1296144"/>
              <a:gd name="connsiteY9" fmla="*/ 997195 h 1465343"/>
              <a:gd name="connsiteX10" fmla="*/ 0 w 1296144"/>
              <a:gd name="connsiteY10" fmla="*/ 1123435 h 1465343"/>
              <a:gd name="connsiteX11" fmla="*/ 375546 w 1296144"/>
              <a:gd name="connsiteY11" fmla="*/ 781528 h 1465343"/>
              <a:gd name="connsiteX12" fmla="*/ 0 w 1296144"/>
              <a:gd name="connsiteY12" fmla="*/ 439620 h 1465343"/>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92135 h 1517858"/>
              <a:gd name="connsiteX1" fmla="*/ 551565 w 1296144"/>
              <a:gd name="connsiteY1" fmla="*/ 591870 h 1517858"/>
              <a:gd name="connsiteX2" fmla="*/ 608315 w 1296144"/>
              <a:gd name="connsiteY2" fmla="*/ 4454 h 1517858"/>
              <a:gd name="connsiteX3" fmla="*/ 718074 w 1296144"/>
              <a:gd name="connsiteY3" fmla="*/ 591871 h 1517858"/>
              <a:gd name="connsiteX4" fmla="*/ 1296144 w 1296144"/>
              <a:gd name="connsiteY4" fmla="*/ 492135 h 1517858"/>
              <a:gd name="connsiteX5" fmla="*/ 920598 w 1296144"/>
              <a:gd name="connsiteY5" fmla="*/ 834043 h 1517858"/>
              <a:gd name="connsiteX6" fmla="*/ 1296144 w 1296144"/>
              <a:gd name="connsiteY6" fmla="*/ 1175950 h 1517858"/>
              <a:gd name="connsiteX7" fmla="*/ 784335 w 1296144"/>
              <a:gd name="connsiteY7" fmla="*/ 1049710 h 1517858"/>
              <a:gd name="connsiteX8" fmla="*/ 648072 w 1296144"/>
              <a:gd name="connsiteY8" fmla="*/ 1517858 h 1517858"/>
              <a:gd name="connsiteX9" fmla="*/ 511809 w 1296144"/>
              <a:gd name="connsiteY9" fmla="*/ 1049710 h 1517858"/>
              <a:gd name="connsiteX10" fmla="*/ 0 w 1296144"/>
              <a:gd name="connsiteY10" fmla="*/ 1175950 h 1517858"/>
              <a:gd name="connsiteX11" fmla="*/ 375546 w 1296144"/>
              <a:gd name="connsiteY11" fmla="*/ 834043 h 1517858"/>
              <a:gd name="connsiteX12" fmla="*/ 0 w 1296144"/>
              <a:gd name="connsiteY12" fmla="*/ 492135 h 1517858"/>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81 h 1513404"/>
              <a:gd name="connsiteX1" fmla="*/ 551565 w 1296144"/>
              <a:gd name="connsiteY1" fmla="*/ 587416 h 1513404"/>
              <a:gd name="connsiteX2" fmla="*/ 608315 w 1296144"/>
              <a:gd name="connsiteY2" fmla="*/ 0 h 1513404"/>
              <a:gd name="connsiteX3" fmla="*/ 718074 w 1296144"/>
              <a:gd name="connsiteY3" fmla="*/ 587417 h 1513404"/>
              <a:gd name="connsiteX4" fmla="*/ 1296144 w 1296144"/>
              <a:gd name="connsiteY4" fmla="*/ 487681 h 1513404"/>
              <a:gd name="connsiteX5" fmla="*/ 920598 w 1296144"/>
              <a:gd name="connsiteY5" fmla="*/ 829589 h 1513404"/>
              <a:gd name="connsiteX6" fmla="*/ 1296144 w 1296144"/>
              <a:gd name="connsiteY6" fmla="*/ 1171496 h 1513404"/>
              <a:gd name="connsiteX7" fmla="*/ 784335 w 1296144"/>
              <a:gd name="connsiteY7" fmla="*/ 1045256 h 1513404"/>
              <a:gd name="connsiteX8" fmla="*/ 648072 w 1296144"/>
              <a:gd name="connsiteY8" fmla="*/ 1513404 h 1513404"/>
              <a:gd name="connsiteX9" fmla="*/ 511809 w 1296144"/>
              <a:gd name="connsiteY9" fmla="*/ 1045256 h 1513404"/>
              <a:gd name="connsiteX10" fmla="*/ 0 w 1296144"/>
              <a:gd name="connsiteY10" fmla="*/ 1171496 h 1513404"/>
              <a:gd name="connsiteX11" fmla="*/ 375546 w 1296144"/>
              <a:gd name="connsiteY11" fmla="*/ 829589 h 1513404"/>
              <a:gd name="connsiteX12" fmla="*/ 0 w 1296144"/>
              <a:gd name="connsiteY12" fmla="*/ 487681 h 1513404"/>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375546 w 1296144"/>
              <a:gd name="connsiteY11" fmla="*/ 829604 h 1513419"/>
              <a:gd name="connsiteX12" fmla="*/ 0 w 1296144"/>
              <a:gd name="connsiteY12" fmla="*/ 487696 h 1513419"/>
              <a:gd name="connsiteX0" fmla="*/ 0 w 1296144"/>
              <a:gd name="connsiteY0" fmla="*/ 487696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0 w 1296144"/>
              <a:gd name="connsiteY12" fmla="*/ 487696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15302 w 1296144"/>
              <a:gd name="connsiteY11" fmla="*/ 723586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92765 w 1296144"/>
              <a:gd name="connsiteY0" fmla="*/ 394930 h 1513419"/>
              <a:gd name="connsiteX1" fmla="*/ 551565 w 1296144"/>
              <a:gd name="connsiteY1" fmla="*/ 587431 h 1513419"/>
              <a:gd name="connsiteX2" fmla="*/ 608315 w 1296144"/>
              <a:gd name="connsiteY2" fmla="*/ 15 h 1513419"/>
              <a:gd name="connsiteX3" fmla="*/ 718074 w 1296144"/>
              <a:gd name="connsiteY3" fmla="*/ 587432 h 1513419"/>
              <a:gd name="connsiteX4" fmla="*/ 1296144 w 1296144"/>
              <a:gd name="connsiteY4" fmla="*/ 487696 h 1513419"/>
              <a:gd name="connsiteX5" fmla="*/ 920598 w 1296144"/>
              <a:gd name="connsiteY5" fmla="*/ 829604 h 1513419"/>
              <a:gd name="connsiteX6" fmla="*/ 1296144 w 1296144"/>
              <a:gd name="connsiteY6" fmla="*/ 1171511 h 1513419"/>
              <a:gd name="connsiteX7" fmla="*/ 784335 w 1296144"/>
              <a:gd name="connsiteY7" fmla="*/ 1045271 h 1513419"/>
              <a:gd name="connsiteX8" fmla="*/ 648072 w 1296144"/>
              <a:gd name="connsiteY8" fmla="*/ 1513419 h 1513419"/>
              <a:gd name="connsiteX9" fmla="*/ 511809 w 1296144"/>
              <a:gd name="connsiteY9" fmla="*/ 1045271 h 1513419"/>
              <a:gd name="connsiteX10" fmla="*/ 0 w 1296144"/>
              <a:gd name="connsiteY10" fmla="*/ 1171511 h 1513419"/>
              <a:gd name="connsiteX11" fmla="*/ 468311 w 1296144"/>
              <a:gd name="connsiteY11" fmla="*/ 697081 h 1513419"/>
              <a:gd name="connsiteX12" fmla="*/ 92765 w 1296144"/>
              <a:gd name="connsiteY12" fmla="*/ 394930 h 1513419"/>
              <a:gd name="connsiteX0" fmla="*/ 477078 w 1680457"/>
              <a:gd name="connsiteY0" fmla="*/ 394930 h 1513419"/>
              <a:gd name="connsiteX1" fmla="*/ 935878 w 1680457"/>
              <a:gd name="connsiteY1" fmla="*/ 587431 h 1513419"/>
              <a:gd name="connsiteX2" fmla="*/ 992628 w 1680457"/>
              <a:gd name="connsiteY2" fmla="*/ 15 h 1513419"/>
              <a:gd name="connsiteX3" fmla="*/ 1102387 w 1680457"/>
              <a:gd name="connsiteY3" fmla="*/ 587432 h 1513419"/>
              <a:gd name="connsiteX4" fmla="*/ 1680457 w 1680457"/>
              <a:gd name="connsiteY4" fmla="*/ 487696 h 1513419"/>
              <a:gd name="connsiteX5" fmla="*/ 1304911 w 1680457"/>
              <a:gd name="connsiteY5" fmla="*/ 829604 h 1513419"/>
              <a:gd name="connsiteX6" fmla="*/ 1680457 w 1680457"/>
              <a:gd name="connsiteY6" fmla="*/ 1171511 h 1513419"/>
              <a:gd name="connsiteX7" fmla="*/ 1168648 w 1680457"/>
              <a:gd name="connsiteY7" fmla="*/ 1045271 h 1513419"/>
              <a:gd name="connsiteX8" fmla="*/ 1032385 w 1680457"/>
              <a:gd name="connsiteY8" fmla="*/ 1513419 h 1513419"/>
              <a:gd name="connsiteX9" fmla="*/ 896122 w 1680457"/>
              <a:gd name="connsiteY9" fmla="*/ 1045271 h 1513419"/>
              <a:gd name="connsiteX10" fmla="*/ 0 w 1680457"/>
              <a:gd name="connsiteY10" fmla="*/ 866711 h 1513419"/>
              <a:gd name="connsiteX11" fmla="*/ 852624 w 1680457"/>
              <a:gd name="connsiteY11" fmla="*/ 697081 h 1513419"/>
              <a:gd name="connsiteX12" fmla="*/ 477078 w 1680457"/>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98160 w 1701539"/>
              <a:gd name="connsiteY0" fmla="*/ 394930 h 1513419"/>
              <a:gd name="connsiteX1" fmla="*/ 956960 w 1701539"/>
              <a:gd name="connsiteY1" fmla="*/ 587431 h 1513419"/>
              <a:gd name="connsiteX2" fmla="*/ 1013710 w 1701539"/>
              <a:gd name="connsiteY2" fmla="*/ 15 h 1513419"/>
              <a:gd name="connsiteX3" fmla="*/ 1123469 w 1701539"/>
              <a:gd name="connsiteY3" fmla="*/ 587432 h 1513419"/>
              <a:gd name="connsiteX4" fmla="*/ 1701539 w 1701539"/>
              <a:gd name="connsiteY4" fmla="*/ 487696 h 1513419"/>
              <a:gd name="connsiteX5" fmla="*/ 1325993 w 1701539"/>
              <a:gd name="connsiteY5" fmla="*/ 829604 h 1513419"/>
              <a:gd name="connsiteX6" fmla="*/ 1701539 w 1701539"/>
              <a:gd name="connsiteY6" fmla="*/ 1171511 h 1513419"/>
              <a:gd name="connsiteX7" fmla="*/ 1189730 w 1701539"/>
              <a:gd name="connsiteY7" fmla="*/ 1045271 h 1513419"/>
              <a:gd name="connsiteX8" fmla="*/ 1053467 w 1701539"/>
              <a:gd name="connsiteY8" fmla="*/ 1513419 h 1513419"/>
              <a:gd name="connsiteX9" fmla="*/ 917204 w 1701539"/>
              <a:gd name="connsiteY9" fmla="*/ 1045271 h 1513419"/>
              <a:gd name="connsiteX10" fmla="*/ 21082 w 1701539"/>
              <a:gd name="connsiteY10" fmla="*/ 866711 h 1513419"/>
              <a:gd name="connsiteX11" fmla="*/ 873706 w 1701539"/>
              <a:gd name="connsiteY11" fmla="*/ 697081 h 1513419"/>
              <a:gd name="connsiteX12" fmla="*/ 498160 w 1701539"/>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24 w 1680503"/>
              <a:gd name="connsiteY0" fmla="*/ 394930 h 1513419"/>
              <a:gd name="connsiteX1" fmla="*/ 935924 w 1680503"/>
              <a:gd name="connsiteY1" fmla="*/ 587431 h 1513419"/>
              <a:gd name="connsiteX2" fmla="*/ 992674 w 1680503"/>
              <a:gd name="connsiteY2" fmla="*/ 15 h 1513419"/>
              <a:gd name="connsiteX3" fmla="*/ 1102433 w 1680503"/>
              <a:gd name="connsiteY3" fmla="*/ 587432 h 1513419"/>
              <a:gd name="connsiteX4" fmla="*/ 1680503 w 1680503"/>
              <a:gd name="connsiteY4" fmla="*/ 487696 h 1513419"/>
              <a:gd name="connsiteX5" fmla="*/ 1304957 w 1680503"/>
              <a:gd name="connsiteY5" fmla="*/ 829604 h 1513419"/>
              <a:gd name="connsiteX6" fmla="*/ 1680503 w 1680503"/>
              <a:gd name="connsiteY6" fmla="*/ 1171511 h 1513419"/>
              <a:gd name="connsiteX7" fmla="*/ 1168694 w 1680503"/>
              <a:gd name="connsiteY7" fmla="*/ 1045271 h 1513419"/>
              <a:gd name="connsiteX8" fmla="*/ 1032431 w 1680503"/>
              <a:gd name="connsiteY8" fmla="*/ 1513419 h 1513419"/>
              <a:gd name="connsiteX9" fmla="*/ 896168 w 1680503"/>
              <a:gd name="connsiteY9" fmla="*/ 1045271 h 1513419"/>
              <a:gd name="connsiteX10" fmla="*/ 46 w 1680503"/>
              <a:gd name="connsiteY10" fmla="*/ 866711 h 1513419"/>
              <a:gd name="connsiteX11" fmla="*/ 852670 w 1680503"/>
              <a:gd name="connsiteY11" fmla="*/ 697081 h 1513419"/>
              <a:gd name="connsiteX12" fmla="*/ 477124 w 1680503"/>
              <a:gd name="connsiteY12" fmla="*/ 394930 h 1513419"/>
              <a:gd name="connsiteX0" fmla="*/ 477114 w 1680493"/>
              <a:gd name="connsiteY0" fmla="*/ 394930 h 1513419"/>
              <a:gd name="connsiteX1" fmla="*/ 935914 w 1680493"/>
              <a:gd name="connsiteY1" fmla="*/ 587431 h 1513419"/>
              <a:gd name="connsiteX2" fmla="*/ 992664 w 1680493"/>
              <a:gd name="connsiteY2" fmla="*/ 15 h 1513419"/>
              <a:gd name="connsiteX3" fmla="*/ 1102423 w 1680493"/>
              <a:gd name="connsiteY3" fmla="*/ 587432 h 1513419"/>
              <a:gd name="connsiteX4" fmla="*/ 1680493 w 1680493"/>
              <a:gd name="connsiteY4" fmla="*/ 487696 h 1513419"/>
              <a:gd name="connsiteX5" fmla="*/ 1304947 w 1680493"/>
              <a:gd name="connsiteY5" fmla="*/ 829604 h 1513419"/>
              <a:gd name="connsiteX6" fmla="*/ 1680493 w 1680493"/>
              <a:gd name="connsiteY6" fmla="*/ 1171511 h 1513419"/>
              <a:gd name="connsiteX7" fmla="*/ 1168684 w 1680493"/>
              <a:gd name="connsiteY7" fmla="*/ 1045271 h 1513419"/>
              <a:gd name="connsiteX8" fmla="*/ 1032421 w 1680493"/>
              <a:gd name="connsiteY8" fmla="*/ 1513419 h 1513419"/>
              <a:gd name="connsiteX9" fmla="*/ 896158 w 1680493"/>
              <a:gd name="connsiteY9" fmla="*/ 1045271 h 1513419"/>
              <a:gd name="connsiteX10" fmla="*/ 36 w 1680493"/>
              <a:gd name="connsiteY10" fmla="*/ 866711 h 1513419"/>
              <a:gd name="connsiteX11" fmla="*/ 852660 w 1680493"/>
              <a:gd name="connsiteY11" fmla="*/ 697081 h 1513419"/>
              <a:gd name="connsiteX12" fmla="*/ 477114 w 1680493"/>
              <a:gd name="connsiteY12" fmla="*/ 394930 h 1513419"/>
              <a:gd name="connsiteX0" fmla="*/ 291594 w 1494973"/>
              <a:gd name="connsiteY0" fmla="*/ 394930 h 1513419"/>
              <a:gd name="connsiteX1" fmla="*/ 750394 w 1494973"/>
              <a:gd name="connsiteY1" fmla="*/ 587431 h 1513419"/>
              <a:gd name="connsiteX2" fmla="*/ 807144 w 1494973"/>
              <a:gd name="connsiteY2" fmla="*/ 15 h 1513419"/>
              <a:gd name="connsiteX3" fmla="*/ 916903 w 1494973"/>
              <a:gd name="connsiteY3" fmla="*/ 587432 h 1513419"/>
              <a:gd name="connsiteX4" fmla="*/ 1494973 w 1494973"/>
              <a:gd name="connsiteY4" fmla="*/ 487696 h 1513419"/>
              <a:gd name="connsiteX5" fmla="*/ 1119427 w 1494973"/>
              <a:gd name="connsiteY5" fmla="*/ 829604 h 1513419"/>
              <a:gd name="connsiteX6" fmla="*/ 1494973 w 1494973"/>
              <a:gd name="connsiteY6" fmla="*/ 1171511 h 1513419"/>
              <a:gd name="connsiteX7" fmla="*/ 983164 w 1494973"/>
              <a:gd name="connsiteY7" fmla="*/ 1045271 h 1513419"/>
              <a:gd name="connsiteX8" fmla="*/ 846901 w 1494973"/>
              <a:gd name="connsiteY8" fmla="*/ 1513419 h 1513419"/>
              <a:gd name="connsiteX9" fmla="*/ 710638 w 1494973"/>
              <a:gd name="connsiteY9" fmla="*/ 1045271 h 1513419"/>
              <a:gd name="connsiteX10" fmla="*/ 47 w 1494973"/>
              <a:gd name="connsiteY10" fmla="*/ 985980 h 1513419"/>
              <a:gd name="connsiteX11" fmla="*/ 667140 w 1494973"/>
              <a:gd name="connsiteY11" fmla="*/ 697081 h 1513419"/>
              <a:gd name="connsiteX12" fmla="*/ 291594 w 1494973"/>
              <a:gd name="connsiteY12" fmla="*/ 394930 h 1513419"/>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54393"/>
              <a:gd name="connsiteX1" fmla="*/ 750394 w 1494973"/>
              <a:gd name="connsiteY1" fmla="*/ 587431 h 1354393"/>
              <a:gd name="connsiteX2" fmla="*/ 807144 w 1494973"/>
              <a:gd name="connsiteY2" fmla="*/ 15 h 1354393"/>
              <a:gd name="connsiteX3" fmla="*/ 916903 w 1494973"/>
              <a:gd name="connsiteY3" fmla="*/ 587432 h 1354393"/>
              <a:gd name="connsiteX4" fmla="*/ 1494973 w 1494973"/>
              <a:gd name="connsiteY4" fmla="*/ 487696 h 1354393"/>
              <a:gd name="connsiteX5" fmla="*/ 1119427 w 1494973"/>
              <a:gd name="connsiteY5" fmla="*/ 829604 h 1354393"/>
              <a:gd name="connsiteX6" fmla="*/ 1494973 w 1494973"/>
              <a:gd name="connsiteY6" fmla="*/ 1171511 h 1354393"/>
              <a:gd name="connsiteX7" fmla="*/ 983164 w 1494973"/>
              <a:gd name="connsiteY7" fmla="*/ 1045271 h 1354393"/>
              <a:gd name="connsiteX8" fmla="*/ 687875 w 1494973"/>
              <a:gd name="connsiteY8" fmla="*/ 1354393 h 1354393"/>
              <a:gd name="connsiteX9" fmla="*/ 710638 w 1494973"/>
              <a:gd name="connsiteY9" fmla="*/ 1045271 h 1354393"/>
              <a:gd name="connsiteX10" fmla="*/ 47 w 1494973"/>
              <a:gd name="connsiteY10" fmla="*/ 985980 h 1354393"/>
              <a:gd name="connsiteX11" fmla="*/ 667140 w 1494973"/>
              <a:gd name="connsiteY11" fmla="*/ 697081 h 1354393"/>
              <a:gd name="connsiteX12" fmla="*/ 291594 w 1494973"/>
              <a:gd name="connsiteY12" fmla="*/ 394930 h 1354393"/>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5422"/>
              <a:gd name="connsiteX1" fmla="*/ 750394 w 1494973"/>
              <a:gd name="connsiteY1" fmla="*/ 587431 h 1365422"/>
              <a:gd name="connsiteX2" fmla="*/ 807144 w 1494973"/>
              <a:gd name="connsiteY2" fmla="*/ 15 h 1365422"/>
              <a:gd name="connsiteX3" fmla="*/ 916903 w 1494973"/>
              <a:gd name="connsiteY3" fmla="*/ 587432 h 1365422"/>
              <a:gd name="connsiteX4" fmla="*/ 1494973 w 1494973"/>
              <a:gd name="connsiteY4" fmla="*/ 487696 h 1365422"/>
              <a:gd name="connsiteX5" fmla="*/ 1119427 w 1494973"/>
              <a:gd name="connsiteY5" fmla="*/ 829604 h 1365422"/>
              <a:gd name="connsiteX6" fmla="*/ 1494973 w 1494973"/>
              <a:gd name="connsiteY6" fmla="*/ 1171511 h 1365422"/>
              <a:gd name="connsiteX7" fmla="*/ 983164 w 1494973"/>
              <a:gd name="connsiteY7" fmla="*/ 1045271 h 1365422"/>
              <a:gd name="connsiteX8" fmla="*/ 687875 w 1494973"/>
              <a:gd name="connsiteY8" fmla="*/ 1354393 h 1365422"/>
              <a:gd name="connsiteX9" fmla="*/ 710638 w 1494973"/>
              <a:gd name="connsiteY9" fmla="*/ 1045271 h 1365422"/>
              <a:gd name="connsiteX10" fmla="*/ 47 w 1494973"/>
              <a:gd name="connsiteY10" fmla="*/ 985980 h 1365422"/>
              <a:gd name="connsiteX11" fmla="*/ 667140 w 1494973"/>
              <a:gd name="connsiteY11" fmla="*/ 697081 h 1365422"/>
              <a:gd name="connsiteX12" fmla="*/ 291594 w 1494973"/>
              <a:gd name="connsiteY12" fmla="*/ 394930 h 1365422"/>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687875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64631"/>
              <a:gd name="connsiteX1" fmla="*/ 750394 w 1494973"/>
              <a:gd name="connsiteY1" fmla="*/ 587431 h 1364631"/>
              <a:gd name="connsiteX2" fmla="*/ 807144 w 1494973"/>
              <a:gd name="connsiteY2" fmla="*/ 15 h 1364631"/>
              <a:gd name="connsiteX3" fmla="*/ 916903 w 1494973"/>
              <a:gd name="connsiteY3" fmla="*/ 587432 h 1364631"/>
              <a:gd name="connsiteX4" fmla="*/ 1494973 w 1494973"/>
              <a:gd name="connsiteY4" fmla="*/ 487696 h 1364631"/>
              <a:gd name="connsiteX5" fmla="*/ 1119427 w 1494973"/>
              <a:gd name="connsiteY5" fmla="*/ 829604 h 1364631"/>
              <a:gd name="connsiteX6" fmla="*/ 1494973 w 1494973"/>
              <a:gd name="connsiteY6" fmla="*/ 1171511 h 1364631"/>
              <a:gd name="connsiteX7" fmla="*/ 983164 w 1494973"/>
              <a:gd name="connsiteY7" fmla="*/ 1045271 h 1364631"/>
              <a:gd name="connsiteX8" fmla="*/ 740884 w 1494973"/>
              <a:gd name="connsiteY8" fmla="*/ 1354393 h 1364631"/>
              <a:gd name="connsiteX9" fmla="*/ 710638 w 1494973"/>
              <a:gd name="connsiteY9" fmla="*/ 1045271 h 1364631"/>
              <a:gd name="connsiteX10" fmla="*/ 47 w 1494973"/>
              <a:gd name="connsiteY10" fmla="*/ 985980 h 1364631"/>
              <a:gd name="connsiteX11" fmla="*/ 667140 w 1494973"/>
              <a:gd name="connsiteY11" fmla="*/ 697081 h 1364631"/>
              <a:gd name="connsiteX12" fmla="*/ 291594 w 1494973"/>
              <a:gd name="connsiteY12" fmla="*/ 394930 h 1364631"/>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20"/>
              <a:gd name="connsiteX1" fmla="*/ 750394 w 1494973"/>
              <a:gd name="connsiteY1" fmla="*/ 587431 h 1354420"/>
              <a:gd name="connsiteX2" fmla="*/ 807144 w 1494973"/>
              <a:gd name="connsiteY2" fmla="*/ 15 h 1354420"/>
              <a:gd name="connsiteX3" fmla="*/ 916903 w 1494973"/>
              <a:gd name="connsiteY3" fmla="*/ 587432 h 1354420"/>
              <a:gd name="connsiteX4" fmla="*/ 1494973 w 1494973"/>
              <a:gd name="connsiteY4" fmla="*/ 487696 h 1354420"/>
              <a:gd name="connsiteX5" fmla="*/ 1119427 w 1494973"/>
              <a:gd name="connsiteY5" fmla="*/ 829604 h 1354420"/>
              <a:gd name="connsiteX6" fmla="*/ 1494973 w 1494973"/>
              <a:gd name="connsiteY6" fmla="*/ 1171511 h 1354420"/>
              <a:gd name="connsiteX7" fmla="*/ 983164 w 1494973"/>
              <a:gd name="connsiteY7" fmla="*/ 1045271 h 1354420"/>
              <a:gd name="connsiteX8" fmla="*/ 740884 w 1494973"/>
              <a:gd name="connsiteY8" fmla="*/ 1354393 h 1354420"/>
              <a:gd name="connsiteX9" fmla="*/ 710638 w 1494973"/>
              <a:gd name="connsiteY9" fmla="*/ 1045271 h 1354420"/>
              <a:gd name="connsiteX10" fmla="*/ 47 w 1494973"/>
              <a:gd name="connsiteY10" fmla="*/ 985980 h 1354420"/>
              <a:gd name="connsiteX11" fmla="*/ 667140 w 1494973"/>
              <a:gd name="connsiteY11" fmla="*/ 697081 h 1354420"/>
              <a:gd name="connsiteX12" fmla="*/ 291594 w 1494973"/>
              <a:gd name="connsiteY12" fmla="*/ 394930 h 1354420"/>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291594 w 1494973"/>
              <a:gd name="connsiteY0" fmla="*/ 394930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291594 w 1494973"/>
              <a:gd name="connsiteY12" fmla="*/ 394930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494973 w 1494973"/>
              <a:gd name="connsiteY4" fmla="*/ 487696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137164 w 1494973"/>
              <a:gd name="connsiteY4" fmla="*/ 620218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97407 w 1494973"/>
              <a:gd name="connsiteY4" fmla="*/ 673227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119427 w 1494973"/>
              <a:gd name="connsiteY5" fmla="*/ 829604 h 1354418"/>
              <a:gd name="connsiteX6" fmla="*/ 1494973 w 1494973"/>
              <a:gd name="connsiteY6" fmla="*/ 1171511 h 1354418"/>
              <a:gd name="connsiteX7" fmla="*/ 916903 w 1494973"/>
              <a:gd name="connsiteY7" fmla="*/ 1018766 h 1354418"/>
              <a:gd name="connsiteX8" fmla="*/ 740884 w 1494973"/>
              <a:gd name="connsiteY8" fmla="*/ 1354393 h 1354418"/>
              <a:gd name="connsiteX9" fmla="*/ 710638 w 1494973"/>
              <a:gd name="connsiteY9" fmla="*/ 1045271 h 1354418"/>
              <a:gd name="connsiteX10" fmla="*/ 47 w 1494973"/>
              <a:gd name="connsiteY10" fmla="*/ 985980 h 1354418"/>
              <a:gd name="connsiteX11" fmla="*/ 667140 w 1494973"/>
              <a:gd name="connsiteY11" fmla="*/ 697081 h 1354418"/>
              <a:gd name="connsiteX12" fmla="*/ 318099 w 1494973"/>
              <a:gd name="connsiteY12" fmla="*/ 328669 h 1354418"/>
              <a:gd name="connsiteX0" fmla="*/ 318099 w 1494973"/>
              <a:gd name="connsiteY0" fmla="*/ 328669 h 1354418"/>
              <a:gd name="connsiteX1" fmla="*/ 750394 w 1494973"/>
              <a:gd name="connsiteY1" fmla="*/ 587431 h 1354418"/>
              <a:gd name="connsiteX2" fmla="*/ 807144 w 1494973"/>
              <a:gd name="connsiteY2" fmla="*/ 15 h 1354418"/>
              <a:gd name="connsiteX3" fmla="*/ 916903 w 1494973"/>
              <a:gd name="connsiteY3" fmla="*/ 587432 h 1354418"/>
              <a:gd name="connsiteX4" fmla="*/ 1070902 w 1494973"/>
              <a:gd name="connsiteY4" fmla="*/ 593714 h 1354418"/>
              <a:gd name="connsiteX5" fmla="*/ 1479491 w 1494973"/>
              <a:gd name="connsiteY5" fmla="*/ 530557 h 1354418"/>
              <a:gd name="connsiteX6" fmla="*/ 1119427 w 1494973"/>
              <a:gd name="connsiteY6" fmla="*/ 829604 h 1354418"/>
              <a:gd name="connsiteX7" fmla="*/ 1494973 w 1494973"/>
              <a:gd name="connsiteY7" fmla="*/ 1171511 h 1354418"/>
              <a:gd name="connsiteX8" fmla="*/ 916903 w 1494973"/>
              <a:gd name="connsiteY8" fmla="*/ 1018766 h 1354418"/>
              <a:gd name="connsiteX9" fmla="*/ 740884 w 1494973"/>
              <a:gd name="connsiteY9" fmla="*/ 1354393 h 1354418"/>
              <a:gd name="connsiteX10" fmla="*/ 710638 w 1494973"/>
              <a:gd name="connsiteY10" fmla="*/ 1045271 h 1354418"/>
              <a:gd name="connsiteX11" fmla="*/ 47 w 1494973"/>
              <a:gd name="connsiteY11" fmla="*/ 985980 h 1354418"/>
              <a:gd name="connsiteX12" fmla="*/ 667140 w 1494973"/>
              <a:gd name="connsiteY12" fmla="*/ 697081 h 1354418"/>
              <a:gd name="connsiteX13" fmla="*/ 318099 w 1494973"/>
              <a:gd name="connsiteY13" fmla="*/ 328669 h 1354418"/>
              <a:gd name="connsiteX0" fmla="*/ 318099 w 1545849"/>
              <a:gd name="connsiteY0" fmla="*/ 328669 h 1354418"/>
              <a:gd name="connsiteX1" fmla="*/ 750394 w 1545849"/>
              <a:gd name="connsiteY1" fmla="*/ 587431 h 1354418"/>
              <a:gd name="connsiteX2" fmla="*/ 807144 w 1545849"/>
              <a:gd name="connsiteY2" fmla="*/ 15 h 1354418"/>
              <a:gd name="connsiteX3" fmla="*/ 916903 w 1545849"/>
              <a:gd name="connsiteY3" fmla="*/ 587432 h 1354418"/>
              <a:gd name="connsiteX4" fmla="*/ 1070902 w 1545849"/>
              <a:gd name="connsiteY4" fmla="*/ 593714 h 1354418"/>
              <a:gd name="connsiteX5" fmla="*/ 1545752 w 1545849"/>
              <a:gd name="connsiteY5" fmla="*/ 371531 h 1354418"/>
              <a:gd name="connsiteX6" fmla="*/ 1119427 w 1545849"/>
              <a:gd name="connsiteY6" fmla="*/ 829604 h 1354418"/>
              <a:gd name="connsiteX7" fmla="*/ 1494973 w 1545849"/>
              <a:gd name="connsiteY7" fmla="*/ 1171511 h 1354418"/>
              <a:gd name="connsiteX8" fmla="*/ 916903 w 1545849"/>
              <a:gd name="connsiteY8" fmla="*/ 1018766 h 1354418"/>
              <a:gd name="connsiteX9" fmla="*/ 740884 w 1545849"/>
              <a:gd name="connsiteY9" fmla="*/ 1354393 h 1354418"/>
              <a:gd name="connsiteX10" fmla="*/ 710638 w 1545849"/>
              <a:gd name="connsiteY10" fmla="*/ 1045271 h 1354418"/>
              <a:gd name="connsiteX11" fmla="*/ 47 w 1545849"/>
              <a:gd name="connsiteY11" fmla="*/ 985980 h 1354418"/>
              <a:gd name="connsiteX12" fmla="*/ 667140 w 1545849"/>
              <a:gd name="connsiteY12" fmla="*/ 697081 h 1354418"/>
              <a:gd name="connsiteX13" fmla="*/ 318099 w 154584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593714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070902 w 1552509"/>
              <a:gd name="connsiteY4" fmla="*/ 673227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67140 w 1552509"/>
              <a:gd name="connsiteY12" fmla="*/ 697081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509"/>
              <a:gd name="connsiteY0" fmla="*/ 328669 h 1354418"/>
              <a:gd name="connsiteX1" fmla="*/ 750394 w 1552509"/>
              <a:gd name="connsiteY1" fmla="*/ 587431 h 1354418"/>
              <a:gd name="connsiteX2" fmla="*/ 807144 w 1552509"/>
              <a:gd name="connsiteY2" fmla="*/ 15 h 1354418"/>
              <a:gd name="connsiteX3" fmla="*/ 916903 w 1552509"/>
              <a:gd name="connsiteY3" fmla="*/ 587432 h 1354418"/>
              <a:gd name="connsiteX4" fmla="*/ 1123910 w 1552509"/>
              <a:gd name="connsiteY4" fmla="*/ 686479 h 1354418"/>
              <a:gd name="connsiteX5" fmla="*/ 1545752 w 1552509"/>
              <a:gd name="connsiteY5" fmla="*/ 371531 h 1354418"/>
              <a:gd name="connsiteX6" fmla="*/ 1119427 w 1552509"/>
              <a:gd name="connsiteY6" fmla="*/ 829604 h 1354418"/>
              <a:gd name="connsiteX7" fmla="*/ 1494973 w 1552509"/>
              <a:gd name="connsiteY7" fmla="*/ 1171511 h 1354418"/>
              <a:gd name="connsiteX8" fmla="*/ 916903 w 1552509"/>
              <a:gd name="connsiteY8" fmla="*/ 1018766 h 1354418"/>
              <a:gd name="connsiteX9" fmla="*/ 740884 w 1552509"/>
              <a:gd name="connsiteY9" fmla="*/ 1354393 h 1354418"/>
              <a:gd name="connsiteX10" fmla="*/ 710638 w 1552509"/>
              <a:gd name="connsiteY10" fmla="*/ 1045271 h 1354418"/>
              <a:gd name="connsiteX11" fmla="*/ 47 w 1552509"/>
              <a:gd name="connsiteY11" fmla="*/ 985980 h 1354418"/>
              <a:gd name="connsiteX12" fmla="*/ 653888 w 1552509"/>
              <a:gd name="connsiteY12" fmla="*/ 736838 h 1354418"/>
              <a:gd name="connsiteX13" fmla="*/ 318099 w 1552509"/>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2368"/>
              <a:gd name="connsiteY0" fmla="*/ 328669 h 1354418"/>
              <a:gd name="connsiteX1" fmla="*/ 750394 w 1552368"/>
              <a:gd name="connsiteY1" fmla="*/ 587431 h 1354418"/>
              <a:gd name="connsiteX2" fmla="*/ 807144 w 1552368"/>
              <a:gd name="connsiteY2" fmla="*/ 15 h 1354418"/>
              <a:gd name="connsiteX3" fmla="*/ 916903 w 1552368"/>
              <a:gd name="connsiteY3" fmla="*/ 587432 h 1354418"/>
              <a:gd name="connsiteX4" fmla="*/ 1123910 w 1552368"/>
              <a:gd name="connsiteY4" fmla="*/ 686479 h 1354418"/>
              <a:gd name="connsiteX5" fmla="*/ 1545752 w 1552368"/>
              <a:gd name="connsiteY5" fmla="*/ 371531 h 1354418"/>
              <a:gd name="connsiteX6" fmla="*/ 1119427 w 1552368"/>
              <a:gd name="connsiteY6" fmla="*/ 829604 h 1354418"/>
              <a:gd name="connsiteX7" fmla="*/ 1494973 w 1552368"/>
              <a:gd name="connsiteY7" fmla="*/ 1171511 h 1354418"/>
              <a:gd name="connsiteX8" fmla="*/ 916903 w 1552368"/>
              <a:gd name="connsiteY8" fmla="*/ 1018766 h 1354418"/>
              <a:gd name="connsiteX9" fmla="*/ 740884 w 1552368"/>
              <a:gd name="connsiteY9" fmla="*/ 1354393 h 1354418"/>
              <a:gd name="connsiteX10" fmla="*/ 710638 w 1552368"/>
              <a:gd name="connsiteY10" fmla="*/ 1045271 h 1354418"/>
              <a:gd name="connsiteX11" fmla="*/ 47 w 1552368"/>
              <a:gd name="connsiteY11" fmla="*/ 985980 h 1354418"/>
              <a:gd name="connsiteX12" fmla="*/ 653888 w 1552368"/>
              <a:gd name="connsiteY12" fmla="*/ 736838 h 1354418"/>
              <a:gd name="connsiteX13" fmla="*/ 318099 w 1552368"/>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371531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23910 w 1551851"/>
              <a:gd name="connsiteY4" fmla="*/ 686479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057649 w 1551851"/>
              <a:gd name="connsiteY4" fmla="*/ 712984 h 1354418"/>
              <a:gd name="connsiteX5" fmla="*/ 1545752 w 1551851"/>
              <a:gd name="connsiteY5" fmla="*/ 663079 h 1354418"/>
              <a:gd name="connsiteX6" fmla="*/ 1066418 w 1551851"/>
              <a:gd name="connsiteY6" fmla="*/ 909117 h 1354418"/>
              <a:gd name="connsiteX7" fmla="*/ 1494973 w 1551851"/>
              <a:gd name="connsiteY7" fmla="*/ 1171511 h 1354418"/>
              <a:gd name="connsiteX8" fmla="*/ 916903 w 1551851"/>
              <a:gd name="connsiteY8" fmla="*/ 1018766 h 1354418"/>
              <a:gd name="connsiteX9" fmla="*/ 740884 w 1551851"/>
              <a:gd name="connsiteY9" fmla="*/ 1354393 h 1354418"/>
              <a:gd name="connsiteX10" fmla="*/ 710638 w 1551851"/>
              <a:gd name="connsiteY10" fmla="*/ 1045271 h 1354418"/>
              <a:gd name="connsiteX11" fmla="*/ 47 w 1551851"/>
              <a:gd name="connsiteY11" fmla="*/ 985980 h 1354418"/>
              <a:gd name="connsiteX12" fmla="*/ 653888 w 1551851"/>
              <a:gd name="connsiteY12" fmla="*/ 736838 h 1354418"/>
              <a:gd name="connsiteX13" fmla="*/ 318099 w 1551851"/>
              <a:gd name="connsiteY13"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74692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54418"/>
              <a:gd name="connsiteX1" fmla="*/ 750394 w 1551851"/>
              <a:gd name="connsiteY1" fmla="*/ 587431 h 1354418"/>
              <a:gd name="connsiteX2" fmla="*/ 807144 w 1551851"/>
              <a:gd name="connsiteY2" fmla="*/ 15 h 1354418"/>
              <a:gd name="connsiteX3" fmla="*/ 916903 w 1551851"/>
              <a:gd name="connsiteY3" fmla="*/ 587432 h 1354418"/>
              <a:gd name="connsiteX4" fmla="*/ 1134935 w 1551851"/>
              <a:gd name="connsiteY4" fmla="*/ 437792 h 1354418"/>
              <a:gd name="connsiteX5" fmla="*/ 1057649 w 1551851"/>
              <a:gd name="connsiteY5" fmla="*/ 712984 h 1354418"/>
              <a:gd name="connsiteX6" fmla="*/ 1545752 w 1551851"/>
              <a:gd name="connsiteY6" fmla="*/ 663079 h 1354418"/>
              <a:gd name="connsiteX7" fmla="*/ 1066418 w 1551851"/>
              <a:gd name="connsiteY7" fmla="*/ 909117 h 1354418"/>
              <a:gd name="connsiteX8" fmla="*/ 1494973 w 1551851"/>
              <a:gd name="connsiteY8" fmla="*/ 1171511 h 1354418"/>
              <a:gd name="connsiteX9" fmla="*/ 916903 w 1551851"/>
              <a:gd name="connsiteY9" fmla="*/ 1018766 h 1354418"/>
              <a:gd name="connsiteX10" fmla="*/ 740884 w 1551851"/>
              <a:gd name="connsiteY10" fmla="*/ 1354393 h 1354418"/>
              <a:gd name="connsiteX11" fmla="*/ 710638 w 1551851"/>
              <a:gd name="connsiteY11" fmla="*/ 1045271 h 1354418"/>
              <a:gd name="connsiteX12" fmla="*/ 47 w 1551851"/>
              <a:gd name="connsiteY12" fmla="*/ 985980 h 1354418"/>
              <a:gd name="connsiteX13" fmla="*/ 653888 w 1551851"/>
              <a:gd name="connsiteY13" fmla="*/ 736838 h 1354418"/>
              <a:gd name="connsiteX14" fmla="*/ 318099 w 1551851"/>
              <a:gd name="connsiteY14" fmla="*/ 328669 h 1354418"/>
              <a:gd name="connsiteX0" fmla="*/ 318099 w 1551851"/>
              <a:gd name="connsiteY0" fmla="*/ 328669 h 1341167"/>
              <a:gd name="connsiteX1" fmla="*/ 750394 w 1551851"/>
              <a:gd name="connsiteY1" fmla="*/ 587431 h 1341167"/>
              <a:gd name="connsiteX2" fmla="*/ 807144 w 1551851"/>
              <a:gd name="connsiteY2" fmla="*/ 15 h 1341167"/>
              <a:gd name="connsiteX3" fmla="*/ 916903 w 1551851"/>
              <a:gd name="connsiteY3" fmla="*/ 587432 h 1341167"/>
              <a:gd name="connsiteX4" fmla="*/ 1134935 w 1551851"/>
              <a:gd name="connsiteY4" fmla="*/ 437792 h 1341167"/>
              <a:gd name="connsiteX5" fmla="*/ 1057649 w 1551851"/>
              <a:gd name="connsiteY5" fmla="*/ 712984 h 1341167"/>
              <a:gd name="connsiteX6" fmla="*/ 1545752 w 1551851"/>
              <a:gd name="connsiteY6" fmla="*/ 663079 h 1341167"/>
              <a:gd name="connsiteX7" fmla="*/ 1066418 w 1551851"/>
              <a:gd name="connsiteY7" fmla="*/ 909117 h 1341167"/>
              <a:gd name="connsiteX8" fmla="*/ 1494973 w 1551851"/>
              <a:gd name="connsiteY8" fmla="*/ 1171511 h 1341167"/>
              <a:gd name="connsiteX9" fmla="*/ 916903 w 1551851"/>
              <a:gd name="connsiteY9" fmla="*/ 1018766 h 1341167"/>
              <a:gd name="connsiteX10" fmla="*/ 634867 w 1551851"/>
              <a:gd name="connsiteY10" fmla="*/ 1341141 h 1341167"/>
              <a:gd name="connsiteX11" fmla="*/ 710638 w 1551851"/>
              <a:gd name="connsiteY11" fmla="*/ 1045271 h 1341167"/>
              <a:gd name="connsiteX12" fmla="*/ 47 w 1551851"/>
              <a:gd name="connsiteY12" fmla="*/ 985980 h 1341167"/>
              <a:gd name="connsiteX13" fmla="*/ 653888 w 1551851"/>
              <a:gd name="connsiteY13" fmla="*/ 736838 h 1341167"/>
              <a:gd name="connsiteX14" fmla="*/ 318099 w 1551851"/>
              <a:gd name="connsiteY14" fmla="*/ 328669 h 1341167"/>
              <a:gd name="connsiteX0" fmla="*/ 318099 w 1551851"/>
              <a:gd name="connsiteY0" fmla="*/ 328669 h 1354331"/>
              <a:gd name="connsiteX1" fmla="*/ 750394 w 1551851"/>
              <a:gd name="connsiteY1" fmla="*/ 587431 h 1354331"/>
              <a:gd name="connsiteX2" fmla="*/ 807144 w 1551851"/>
              <a:gd name="connsiteY2" fmla="*/ 15 h 1354331"/>
              <a:gd name="connsiteX3" fmla="*/ 916903 w 1551851"/>
              <a:gd name="connsiteY3" fmla="*/ 587432 h 1354331"/>
              <a:gd name="connsiteX4" fmla="*/ 1134935 w 1551851"/>
              <a:gd name="connsiteY4" fmla="*/ 437792 h 1354331"/>
              <a:gd name="connsiteX5" fmla="*/ 1057649 w 1551851"/>
              <a:gd name="connsiteY5" fmla="*/ 712984 h 1354331"/>
              <a:gd name="connsiteX6" fmla="*/ 1545752 w 1551851"/>
              <a:gd name="connsiteY6" fmla="*/ 663079 h 1354331"/>
              <a:gd name="connsiteX7" fmla="*/ 1066418 w 1551851"/>
              <a:gd name="connsiteY7" fmla="*/ 909117 h 1354331"/>
              <a:gd name="connsiteX8" fmla="*/ 1494973 w 1551851"/>
              <a:gd name="connsiteY8" fmla="*/ 1171511 h 1354331"/>
              <a:gd name="connsiteX9" fmla="*/ 916903 w 1551851"/>
              <a:gd name="connsiteY9" fmla="*/ 1018766 h 1354331"/>
              <a:gd name="connsiteX10" fmla="*/ 634867 w 1551851"/>
              <a:gd name="connsiteY10" fmla="*/ 1341141 h 1354331"/>
              <a:gd name="connsiteX11" fmla="*/ 710638 w 1551851"/>
              <a:gd name="connsiteY11" fmla="*/ 1045271 h 1354331"/>
              <a:gd name="connsiteX12" fmla="*/ 47 w 1551851"/>
              <a:gd name="connsiteY12" fmla="*/ 985980 h 1354331"/>
              <a:gd name="connsiteX13" fmla="*/ 653888 w 1551851"/>
              <a:gd name="connsiteY13" fmla="*/ 736838 h 1354331"/>
              <a:gd name="connsiteX14" fmla="*/ 318099 w 1551851"/>
              <a:gd name="connsiteY14" fmla="*/ 328669 h 1354331"/>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7529"/>
              <a:gd name="connsiteX1" fmla="*/ 750394 w 1551851"/>
              <a:gd name="connsiteY1" fmla="*/ 587431 h 1457529"/>
              <a:gd name="connsiteX2" fmla="*/ 807144 w 1551851"/>
              <a:gd name="connsiteY2" fmla="*/ 15 h 1457529"/>
              <a:gd name="connsiteX3" fmla="*/ 916903 w 1551851"/>
              <a:gd name="connsiteY3" fmla="*/ 587432 h 1457529"/>
              <a:gd name="connsiteX4" fmla="*/ 1134935 w 1551851"/>
              <a:gd name="connsiteY4" fmla="*/ 437792 h 1457529"/>
              <a:gd name="connsiteX5" fmla="*/ 1057649 w 1551851"/>
              <a:gd name="connsiteY5" fmla="*/ 712984 h 1457529"/>
              <a:gd name="connsiteX6" fmla="*/ 1545752 w 1551851"/>
              <a:gd name="connsiteY6" fmla="*/ 663079 h 1457529"/>
              <a:gd name="connsiteX7" fmla="*/ 1066418 w 1551851"/>
              <a:gd name="connsiteY7" fmla="*/ 909117 h 1457529"/>
              <a:gd name="connsiteX8" fmla="*/ 1494973 w 1551851"/>
              <a:gd name="connsiteY8" fmla="*/ 1171511 h 1457529"/>
              <a:gd name="connsiteX9" fmla="*/ 916903 w 1551851"/>
              <a:gd name="connsiteY9" fmla="*/ 1018766 h 1457529"/>
              <a:gd name="connsiteX10" fmla="*/ 595111 w 1551851"/>
              <a:gd name="connsiteY10" fmla="*/ 1447158 h 1457529"/>
              <a:gd name="connsiteX11" fmla="*/ 710638 w 1551851"/>
              <a:gd name="connsiteY11" fmla="*/ 1045271 h 1457529"/>
              <a:gd name="connsiteX12" fmla="*/ 47 w 1551851"/>
              <a:gd name="connsiteY12" fmla="*/ 985980 h 1457529"/>
              <a:gd name="connsiteX13" fmla="*/ 653888 w 1551851"/>
              <a:gd name="connsiteY13" fmla="*/ 736838 h 1457529"/>
              <a:gd name="connsiteX14" fmla="*/ 318099 w 1551851"/>
              <a:gd name="connsiteY14" fmla="*/ 328669 h 1457529"/>
              <a:gd name="connsiteX0" fmla="*/ 318099 w 1551851"/>
              <a:gd name="connsiteY0" fmla="*/ 328669 h 1450384"/>
              <a:gd name="connsiteX1" fmla="*/ 750394 w 1551851"/>
              <a:gd name="connsiteY1" fmla="*/ 587431 h 1450384"/>
              <a:gd name="connsiteX2" fmla="*/ 807144 w 1551851"/>
              <a:gd name="connsiteY2" fmla="*/ 15 h 1450384"/>
              <a:gd name="connsiteX3" fmla="*/ 916903 w 1551851"/>
              <a:gd name="connsiteY3" fmla="*/ 587432 h 1450384"/>
              <a:gd name="connsiteX4" fmla="*/ 1134935 w 1551851"/>
              <a:gd name="connsiteY4" fmla="*/ 437792 h 1450384"/>
              <a:gd name="connsiteX5" fmla="*/ 1057649 w 1551851"/>
              <a:gd name="connsiteY5" fmla="*/ 712984 h 1450384"/>
              <a:gd name="connsiteX6" fmla="*/ 1545752 w 1551851"/>
              <a:gd name="connsiteY6" fmla="*/ 663079 h 1450384"/>
              <a:gd name="connsiteX7" fmla="*/ 1066418 w 1551851"/>
              <a:gd name="connsiteY7" fmla="*/ 909117 h 1450384"/>
              <a:gd name="connsiteX8" fmla="*/ 1494973 w 1551851"/>
              <a:gd name="connsiteY8" fmla="*/ 1171511 h 1450384"/>
              <a:gd name="connsiteX9" fmla="*/ 916903 w 1551851"/>
              <a:gd name="connsiteY9" fmla="*/ 1018766 h 1450384"/>
              <a:gd name="connsiteX10" fmla="*/ 595111 w 1551851"/>
              <a:gd name="connsiteY10" fmla="*/ 1447158 h 1450384"/>
              <a:gd name="connsiteX11" fmla="*/ 710638 w 1551851"/>
              <a:gd name="connsiteY11" fmla="*/ 1045271 h 1450384"/>
              <a:gd name="connsiteX12" fmla="*/ 47 w 1551851"/>
              <a:gd name="connsiteY12" fmla="*/ 985980 h 1450384"/>
              <a:gd name="connsiteX13" fmla="*/ 653888 w 1551851"/>
              <a:gd name="connsiteY13" fmla="*/ 736838 h 1450384"/>
              <a:gd name="connsiteX14" fmla="*/ 318099 w 1551851"/>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684136 w 1551853"/>
              <a:gd name="connsiteY11" fmla="*/ 979010 h 1450384"/>
              <a:gd name="connsiteX12" fmla="*/ 49 w 1551853"/>
              <a:gd name="connsiteY12" fmla="*/ 985980 h 1450384"/>
              <a:gd name="connsiteX13" fmla="*/ 653890 w 1551853"/>
              <a:gd name="connsiteY13" fmla="*/ 736838 h 1450384"/>
              <a:gd name="connsiteX14" fmla="*/ 318101 w 1551853"/>
              <a:gd name="connsiteY14"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1 w 1551853"/>
              <a:gd name="connsiteY0" fmla="*/ 328669 h 1450384"/>
              <a:gd name="connsiteX1" fmla="*/ 750396 w 1551853"/>
              <a:gd name="connsiteY1" fmla="*/ 587431 h 1450384"/>
              <a:gd name="connsiteX2" fmla="*/ 807146 w 1551853"/>
              <a:gd name="connsiteY2" fmla="*/ 15 h 1450384"/>
              <a:gd name="connsiteX3" fmla="*/ 916905 w 1551853"/>
              <a:gd name="connsiteY3" fmla="*/ 587432 h 1450384"/>
              <a:gd name="connsiteX4" fmla="*/ 1134937 w 1551853"/>
              <a:gd name="connsiteY4" fmla="*/ 437792 h 1450384"/>
              <a:gd name="connsiteX5" fmla="*/ 1057651 w 1551853"/>
              <a:gd name="connsiteY5" fmla="*/ 712984 h 1450384"/>
              <a:gd name="connsiteX6" fmla="*/ 1545754 w 1551853"/>
              <a:gd name="connsiteY6" fmla="*/ 663079 h 1450384"/>
              <a:gd name="connsiteX7" fmla="*/ 1066420 w 1551853"/>
              <a:gd name="connsiteY7" fmla="*/ 909117 h 1450384"/>
              <a:gd name="connsiteX8" fmla="*/ 1494975 w 1551853"/>
              <a:gd name="connsiteY8" fmla="*/ 1171511 h 1450384"/>
              <a:gd name="connsiteX9" fmla="*/ 916905 w 1551853"/>
              <a:gd name="connsiteY9" fmla="*/ 1018766 h 1450384"/>
              <a:gd name="connsiteX10" fmla="*/ 595113 w 1551853"/>
              <a:gd name="connsiteY10" fmla="*/ 1447158 h 1450384"/>
              <a:gd name="connsiteX11" fmla="*/ 750624 w 1551853"/>
              <a:gd name="connsiteY11" fmla="*/ 1113654 h 1450384"/>
              <a:gd name="connsiteX12" fmla="*/ 684136 w 1551853"/>
              <a:gd name="connsiteY12" fmla="*/ 979010 h 1450384"/>
              <a:gd name="connsiteX13" fmla="*/ 49 w 1551853"/>
              <a:gd name="connsiteY13" fmla="*/ 985980 h 1450384"/>
              <a:gd name="connsiteX14" fmla="*/ 653890 w 1551853"/>
              <a:gd name="connsiteY14" fmla="*/ 736838 h 1450384"/>
              <a:gd name="connsiteX15" fmla="*/ 318101 w 1551853"/>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50384"/>
              <a:gd name="connsiteX1" fmla="*/ 750402 w 1551859"/>
              <a:gd name="connsiteY1" fmla="*/ 587431 h 1450384"/>
              <a:gd name="connsiteX2" fmla="*/ 807152 w 1551859"/>
              <a:gd name="connsiteY2" fmla="*/ 15 h 1450384"/>
              <a:gd name="connsiteX3" fmla="*/ 916911 w 1551859"/>
              <a:gd name="connsiteY3" fmla="*/ 587432 h 1450384"/>
              <a:gd name="connsiteX4" fmla="*/ 1134943 w 1551859"/>
              <a:gd name="connsiteY4" fmla="*/ 437792 h 1450384"/>
              <a:gd name="connsiteX5" fmla="*/ 1057657 w 1551859"/>
              <a:gd name="connsiteY5" fmla="*/ 712984 h 1450384"/>
              <a:gd name="connsiteX6" fmla="*/ 1545760 w 1551859"/>
              <a:gd name="connsiteY6" fmla="*/ 663079 h 1450384"/>
              <a:gd name="connsiteX7" fmla="*/ 1066426 w 1551859"/>
              <a:gd name="connsiteY7" fmla="*/ 909117 h 1450384"/>
              <a:gd name="connsiteX8" fmla="*/ 1494981 w 1551859"/>
              <a:gd name="connsiteY8" fmla="*/ 1171511 h 1450384"/>
              <a:gd name="connsiteX9" fmla="*/ 916911 w 1551859"/>
              <a:gd name="connsiteY9" fmla="*/ 1018766 h 1450384"/>
              <a:gd name="connsiteX10" fmla="*/ 595119 w 1551859"/>
              <a:gd name="connsiteY10" fmla="*/ 1447158 h 1450384"/>
              <a:gd name="connsiteX11" fmla="*/ 750630 w 1551859"/>
              <a:gd name="connsiteY11" fmla="*/ 1113654 h 1450384"/>
              <a:gd name="connsiteX12" fmla="*/ 617881 w 1551859"/>
              <a:gd name="connsiteY12" fmla="*/ 979010 h 1450384"/>
              <a:gd name="connsiteX13" fmla="*/ 55 w 1551859"/>
              <a:gd name="connsiteY13" fmla="*/ 985980 h 1450384"/>
              <a:gd name="connsiteX14" fmla="*/ 653896 w 1551859"/>
              <a:gd name="connsiteY14" fmla="*/ 736838 h 1450384"/>
              <a:gd name="connsiteX15" fmla="*/ 318107 w 1551859"/>
              <a:gd name="connsiteY15" fmla="*/ 328669 h 1450384"/>
              <a:gd name="connsiteX0" fmla="*/ 318107 w 1551859"/>
              <a:gd name="connsiteY0" fmla="*/ 328669 h 1424093"/>
              <a:gd name="connsiteX1" fmla="*/ 750402 w 1551859"/>
              <a:gd name="connsiteY1" fmla="*/ 587431 h 1424093"/>
              <a:gd name="connsiteX2" fmla="*/ 807152 w 1551859"/>
              <a:gd name="connsiteY2" fmla="*/ 15 h 1424093"/>
              <a:gd name="connsiteX3" fmla="*/ 916911 w 1551859"/>
              <a:gd name="connsiteY3" fmla="*/ 587432 h 1424093"/>
              <a:gd name="connsiteX4" fmla="*/ 1134943 w 1551859"/>
              <a:gd name="connsiteY4" fmla="*/ 437792 h 1424093"/>
              <a:gd name="connsiteX5" fmla="*/ 1057657 w 1551859"/>
              <a:gd name="connsiteY5" fmla="*/ 712984 h 1424093"/>
              <a:gd name="connsiteX6" fmla="*/ 1545760 w 1551859"/>
              <a:gd name="connsiteY6" fmla="*/ 663079 h 1424093"/>
              <a:gd name="connsiteX7" fmla="*/ 1066426 w 1551859"/>
              <a:gd name="connsiteY7" fmla="*/ 909117 h 1424093"/>
              <a:gd name="connsiteX8" fmla="*/ 1494981 w 1551859"/>
              <a:gd name="connsiteY8" fmla="*/ 1171511 h 1424093"/>
              <a:gd name="connsiteX9" fmla="*/ 916911 w 1551859"/>
              <a:gd name="connsiteY9" fmla="*/ 1018766 h 1424093"/>
              <a:gd name="connsiteX10" fmla="*/ 913171 w 1551859"/>
              <a:gd name="connsiteY10" fmla="*/ 1420653 h 1424093"/>
              <a:gd name="connsiteX11" fmla="*/ 750630 w 1551859"/>
              <a:gd name="connsiteY11" fmla="*/ 1113654 h 1424093"/>
              <a:gd name="connsiteX12" fmla="*/ 617881 w 1551859"/>
              <a:gd name="connsiteY12" fmla="*/ 979010 h 1424093"/>
              <a:gd name="connsiteX13" fmla="*/ 55 w 1551859"/>
              <a:gd name="connsiteY13" fmla="*/ 985980 h 1424093"/>
              <a:gd name="connsiteX14" fmla="*/ 653896 w 1551859"/>
              <a:gd name="connsiteY14" fmla="*/ 736838 h 1424093"/>
              <a:gd name="connsiteX15" fmla="*/ 318107 w 1551859"/>
              <a:gd name="connsiteY15" fmla="*/ 328669 h 142409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617881 w 1551859"/>
              <a:gd name="connsiteY12" fmla="*/ 979010 h 1420653"/>
              <a:gd name="connsiteX13" fmla="*/ 55 w 1551859"/>
              <a:gd name="connsiteY13" fmla="*/ 985980 h 1420653"/>
              <a:gd name="connsiteX14" fmla="*/ 653896 w 1551859"/>
              <a:gd name="connsiteY14" fmla="*/ 736838 h 1420653"/>
              <a:gd name="connsiteX15" fmla="*/ 318107 w 1551859"/>
              <a:gd name="connsiteY15"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538595 w 1551859"/>
              <a:gd name="connsiteY12" fmla="*/ 1166663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7 w 1551859"/>
              <a:gd name="connsiteY0" fmla="*/ 328669 h 1420653"/>
              <a:gd name="connsiteX1" fmla="*/ 750402 w 1551859"/>
              <a:gd name="connsiteY1" fmla="*/ 587431 h 1420653"/>
              <a:gd name="connsiteX2" fmla="*/ 807152 w 1551859"/>
              <a:gd name="connsiteY2" fmla="*/ 15 h 1420653"/>
              <a:gd name="connsiteX3" fmla="*/ 916911 w 1551859"/>
              <a:gd name="connsiteY3" fmla="*/ 587432 h 1420653"/>
              <a:gd name="connsiteX4" fmla="*/ 1134943 w 1551859"/>
              <a:gd name="connsiteY4" fmla="*/ 437792 h 1420653"/>
              <a:gd name="connsiteX5" fmla="*/ 1057657 w 1551859"/>
              <a:gd name="connsiteY5" fmla="*/ 712984 h 1420653"/>
              <a:gd name="connsiteX6" fmla="*/ 1545760 w 1551859"/>
              <a:gd name="connsiteY6" fmla="*/ 663079 h 1420653"/>
              <a:gd name="connsiteX7" fmla="*/ 1066426 w 1551859"/>
              <a:gd name="connsiteY7" fmla="*/ 909117 h 1420653"/>
              <a:gd name="connsiteX8" fmla="*/ 1494981 w 1551859"/>
              <a:gd name="connsiteY8" fmla="*/ 1171511 h 1420653"/>
              <a:gd name="connsiteX9" fmla="*/ 916911 w 1551859"/>
              <a:gd name="connsiteY9" fmla="*/ 1018766 h 1420653"/>
              <a:gd name="connsiteX10" fmla="*/ 913171 w 1551859"/>
              <a:gd name="connsiteY10" fmla="*/ 1420653 h 1420653"/>
              <a:gd name="connsiteX11" fmla="*/ 750630 w 1551859"/>
              <a:gd name="connsiteY11" fmla="*/ 1113654 h 1420653"/>
              <a:gd name="connsiteX12" fmla="*/ 472334 w 1551859"/>
              <a:gd name="connsiteY12" fmla="*/ 1193167 h 1420653"/>
              <a:gd name="connsiteX13" fmla="*/ 617881 w 1551859"/>
              <a:gd name="connsiteY13" fmla="*/ 979010 h 1420653"/>
              <a:gd name="connsiteX14" fmla="*/ 55 w 1551859"/>
              <a:gd name="connsiteY14" fmla="*/ 985980 h 1420653"/>
              <a:gd name="connsiteX15" fmla="*/ 653896 w 1551859"/>
              <a:gd name="connsiteY15" fmla="*/ 736838 h 1420653"/>
              <a:gd name="connsiteX16" fmla="*/ 318107 w 1551859"/>
              <a:gd name="connsiteY16" fmla="*/ 328669 h 1420653"/>
              <a:gd name="connsiteX0" fmla="*/ 318104 w 1551856"/>
              <a:gd name="connsiteY0" fmla="*/ 328669 h 1420653"/>
              <a:gd name="connsiteX1" fmla="*/ 750399 w 1551856"/>
              <a:gd name="connsiteY1" fmla="*/ 587431 h 1420653"/>
              <a:gd name="connsiteX2" fmla="*/ 807149 w 1551856"/>
              <a:gd name="connsiteY2" fmla="*/ 15 h 1420653"/>
              <a:gd name="connsiteX3" fmla="*/ 916908 w 1551856"/>
              <a:gd name="connsiteY3" fmla="*/ 587432 h 1420653"/>
              <a:gd name="connsiteX4" fmla="*/ 1134940 w 1551856"/>
              <a:gd name="connsiteY4" fmla="*/ 437792 h 1420653"/>
              <a:gd name="connsiteX5" fmla="*/ 1057654 w 1551856"/>
              <a:gd name="connsiteY5" fmla="*/ 712984 h 1420653"/>
              <a:gd name="connsiteX6" fmla="*/ 1545757 w 1551856"/>
              <a:gd name="connsiteY6" fmla="*/ 663079 h 1420653"/>
              <a:gd name="connsiteX7" fmla="*/ 1066423 w 1551856"/>
              <a:gd name="connsiteY7" fmla="*/ 909117 h 1420653"/>
              <a:gd name="connsiteX8" fmla="*/ 1494978 w 1551856"/>
              <a:gd name="connsiteY8" fmla="*/ 1171511 h 1420653"/>
              <a:gd name="connsiteX9" fmla="*/ 916908 w 1551856"/>
              <a:gd name="connsiteY9" fmla="*/ 1018766 h 1420653"/>
              <a:gd name="connsiteX10" fmla="*/ 913168 w 1551856"/>
              <a:gd name="connsiteY10" fmla="*/ 1420653 h 1420653"/>
              <a:gd name="connsiteX11" fmla="*/ 750627 w 1551856"/>
              <a:gd name="connsiteY11" fmla="*/ 1113654 h 1420653"/>
              <a:gd name="connsiteX12" fmla="*/ 472331 w 1551856"/>
              <a:gd name="connsiteY12" fmla="*/ 1193167 h 1420653"/>
              <a:gd name="connsiteX13" fmla="*/ 617878 w 1551856"/>
              <a:gd name="connsiteY13" fmla="*/ 979010 h 1420653"/>
              <a:gd name="connsiteX14" fmla="*/ 52 w 1551856"/>
              <a:gd name="connsiteY14" fmla="*/ 985980 h 1420653"/>
              <a:gd name="connsiteX15" fmla="*/ 653893 w 1551856"/>
              <a:gd name="connsiteY15" fmla="*/ 736838 h 1420653"/>
              <a:gd name="connsiteX16" fmla="*/ 318104 w 1551856"/>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50625 w 1551854"/>
              <a:gd name="connsiteY11" fmla="*/ 1113654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 name="connsiteX0" fmla="*/ 318102 w 1551854"/>
              <a:gd name="connsiteY0" fmla="*/ 328669 h 1420653"/>
              <a:gd name="connsiteX1" fmla="*/ 750397 w 1551854"/>
              <a:gd name="connsiteY1" fmla="*/ 587431 h 1420653"/>
              <a:gd name="connsiteX2" fmla="*/ 807147 w 1551854"/>
              <a:gd name="connsiteY2" fmla="*/ 15 h 1420653"/>
              <a:gd name="connsiteX3" fmla="*/ 916906 w 1551854"/>
              <a:gd name="connsiteY3" fmla="*/ 587432 h 1420653"/>
              <a:gd name="connsiteX4" fmla="*/ 1134938 w 1551854"/>
              <a:gd name="connsiteY4" fmla="*/ 437792 h 1420653"/>
              <a:gd name="connsiteX5" fmla="*/ 1057652 w 1551854"/>
              <a:gd name="connsiteY5" fmla="*/ 712984 h 1420653"/>
              <a:gd name="connsiteX6" fmla="*/ 1545755 w 1551854"/>
              <a:gd name="connsiteY6" fmla="*/ 663079 h 1420653"/>
              <a:gd name="connsiteX7" fmla="*/ 1066421 w 1551854"/>
              <a:gd name="connsiteY7" fmla="*/ 909117 h 1420653"/>
              <a:gd name="connsiteX8" fmla="*/ 1494976 w 1551854"/>
              <a:gd name="connsiteY8" fmla="*/ 1171511 h 1420653"/>
              <a:gd name="connsiteX9" fmla="*/ 916906 w 1551854"/>
              <a:gd name="connsiteY9" fmla="*/ 1018766 h 1420653"/>
              <a:gd name="connsiteX10" fmla="*/ 913166 w 1551854"/>
              <a:gd name="connsiteY10" fmla="*/ 1420653 h 1420653"/>
              <a:gd name="connsiteX11" fmla="*/ 742166 w 1551854"/>
              <a:gd name="connsiteY11" fmla="*/ 1048356 h 1420653"/>
              <a:gd name="connsiteX12" fmla="*/ 472329 w 1551854"/>
              <a:gd name="connsiteY12" fmla="*/ 1193167 h 1420653"/>
              <a:gd name="connsiteX13" fmla="*/ 643255 w 1551854"/>
              <a:gd name="connsiteY13" fmla="*/ 930037 h 1420653"/>
              <a:gd name="connsiteX14" fmla="*/ 50 w 1551854"/>
              <a:gd name="connsiteY14" fmla="*/ 985980 h 1420653"/>
              <a:gd name="connsiteX15" fmla="*/ 653891 w 1551854"/>
              <a:gd name="connsiteY15" fmla="*/ 736838 h 1420653"/>
              <a:gd name="connsiteX16" fmla="*/ 318102 w 1551854"/>
              <a:gd name="connsiteY16" fmla="*/ 328669 h 142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1854" h="1420653">
                <a:moveTo>
                  <a:pt x="318102" y="328669"/>
                </a:moveTo>
                <a:cubicBezTo>
                  <a:pt x="404774" y="194053"/>
                  <a:pt x="584212" y="629281"/>
                  <a:pt x="750397" y="587431"/>
                </a:cubicBezTo>
                <a:cubicBezTo>
                  <a:pt x="862079" y="497642"/>
                  <a:pt x="456925" y="23542"/>
                  <a:pt x="807147" y="15"/>
                </a:cubicBezTo>
                <a:cubicBezTo>
                  <a:pt x="1038097" y="-2962"/>
                  <a:pt x="871485" y="431383"/>
                  <a:pt x="916906" y="587432"/>
                </a:cubicBezTo>
                <a:cubicBezTo>
                  <a:pt x="1006876" y="768621"/>
                  <a:pt x="979696" y="396195"/>
                  <a:pt x="1134938" y="437792"/>
                </a:cubicBezTo>
                <a:cubicBezTo>
                  <a:pt x="1311776" y="523692"/>
                  <a:pt x="931756" y="651140"/>
                  <a:pt x="1057652" y="712984"/>
                </a:cubicBezTo>
                <a:cubicBezTo>
                  <a:pt x="1089573" y="730009"/>
                  <a:pt x="1497912" y="451485"/>
                  <a:pt x="1545755" y="663079"/>
                </a:cubicBezTo>
                <a:cubicBezTo>
                  <a:pt x="1620103" y="848168"/>
                  <a:pt x="988745" y="789039"/>
                  <a:pt x="1066421" y="909117"/>
                </a:cubicBezTo>
                <a:cubicBezTo>
                  <a:pt x="1059081" y="1076095"/>
                  <a:pt x="1449308" y="885264"/>
                  <a:pt x="1494976" y="1171511"/>
                </a:cubicBezTo>
                <a:cubicBezTo>
                  <a:pt x="1421555" y="1478405"/>
                  <a:pt x="1109596" y="1069681"/>
                  <a:pt x="916906" y="1018766"/>
                </a:cubicBezTo>
                <a:cubicBezTo>
                  <a:pt x="765468" y="1095302"/>
                  <a:pt x="1223631" y="1330866"/>
                  <a:pt x="913166" y="1420653"/>
                </a:cubicBezTo>
                <a:cubicBezTo>
                  <a:pt x="712842" y="1414473"/>
                  <a:pt x="888057" y="1093732"/>
                  <a:pt x="742166" y="1048356"/>
                </a:cubicBezTo>
                <a:cubicBezTo>
                  <a:pt x="669025" y="979230"/>
                  <a:pt x="666732" y="1268617"/>
                  <a:pt x="472329" y="1193167"/>
                </a:cubicBezTo>
                <a:cubicBezTo>
                  <a:pt x="264674" y="998448"/>
                  <a:pt x="683094" y="1082202"/>
                  <a:pt x="643255" y="930037"/>
                </a:cubicBezTo>
                <a:cubicBezTo>
                  <a:pt x="550664" y="758446"/>
                  <a:pt x="-6043" y="1231031"/>
                  <a:pt x="50" y="985980"/>
                </a:cubicBezTo>
                <a:cubicBezTo>
                  <a:pt x="19215" y="637889"/>
                  <a:pt x="541961" y="1071677"/>
                  <a:pt x="653891" y="736838"/>
                </a:cubicBezTo>
                <a:cubicBezTo>
                  <a:pt x="718657" y="614033"/>
                  <a:pt x="213579" y="597248"/>
                  <a:pt x="318102" y="328669"/>
                </a:cubicBezTo>
                <a:close/>
              </a:path>
            </a:pathLst>
          </a:custGeom>
          <a:gradFill>
            <a:gsLst>
              <a:gs pos="0">
                <a:srgbClr val="0070C0"/>
              </a:gs>
              <a:gs pos="80000">
                <a:schemeClr val="accent5">
                  <a:shade val="93000"/>
                  <a:satMod val="130000"/>
                </a:schemeClr>
              </a:gs>
              <a:gs pos="100000">
                <a:srgbClr val="0070C0"/>
              </a:gs>
            </a:gsLst>
          </a:gra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11388" y="76835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3338" y="76835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7988" y="76835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15200" y="47243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98837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500" fill="hold"/>
                                        <p:tgtEl>
                                          <p:spTgt spid="12"/>
                                        </p:tgtEl>
                                        <p:attrNameLst>
                                          <p:attrName>ppt_x</p:attrName>
                                        </p:attrNameLst>
                                      </p:cBhvr>
                                      <p:tavLst>
                                        <p:tav tm="0">
                                          <p:val>
                                            <p:strVal val="#ppt_x"/>
                                          </p:val>
                                        </p:tav>
                                        <p:tav tm="100000">
                                          <p:val>
                                            <p:strVal val="#ppt_x"/>
                                          </p:val>
                                        </p:tav>
                                      </p:tavLst>
                                    </p:anim>
                                    <p:anim calcmode="lin" valueType="num">
                                      <p:cBhvr additive="base">
                                        <p:cTn id="8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44450"/>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chemat blokowy: opóźnienie 2"/>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ęciokąt 3"/>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rostokąt 5"/>
          <p:cNvSpPr/>
          <p:nvPr/>
        </p:nvSpPr>
        <p:spPr>
          <a:xfrm>
            <a:off x="2213386" y="486700"/>
            <a:ext cx="1364476"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 name="Schemat blokowy: opóźnienie 6"/>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ęciokąt 7"/>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rostokąt 9"/>
          <p:cNvSpPr/>
          <p:nvPr/>
        </p:nvSpPr>
        <p:spPr>
          <a:xfrm>
            <a:off x="2139197" y="969404"/>
            <a:ext cx="147027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1" name="Schemat blokowy: opóźnienie 10"/>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ięciokąt 11"/>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3"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p:cNvSpPr/>
          <p:nvPr/>
        </p:nvSpPr>
        <p:spPr>
          <a:xfrm>
            <a:off x="2114803" y="1494801"/>
            <a:ext cx="156164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5" name="Schemat blokowy: opóźnienie 14"/>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6" name="Pięciokąt 15"/>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7"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rostokąt 17"/>
          <p:cNvSpPr/>
          <p:nvPr/>
        </p:nvSpPr>
        <p:spPr>
          <a:xfrm>
            <a:off x="2428190" y="1998802"/>
            <a:ext cx="934871"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9" name="Schemat blokowy: opóźnienie 18"/>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0" name="Pięciokąt 19"/>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1"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21"/>
          <p:cNvSpPr/>
          <p:nvPr/>
        </p:nvSpPr>
        <p:spPr>
          <a:xfrm>
            <a:off x="2328803" y="2462254"/>
            <a:ext cx="1133644"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3" name="Schemat blokowy: opóźnienie 22"/>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4" name="Pięciokąt 23"/>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5"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rostokąt 25"/>
          <p:cNvSpPr/>
          <p:nvPr/>
        </p:nvSpPr>
        <p:spPr>
          <a:xfrm>
            <a:off x="2151380" y="2949325"/>
            <a:ext cx="1444627"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7" name="Schemat blokowy: opóźnienie 26"/>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8" name="Pięciokąt 27"/>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9"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Prostokąt 29"/>
          <p:cNvSpPr/>
          <p:nvPr/>
        </p:nvSpPr>
        <p:spPr>
          <a:xfrm>
            <a:off x="2315979" y="3511002"/>
            <a:ext cx="1159292"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1" name="Schemat blokowy: opóźnienie 30"/>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2" name="Pięciokąt 31"/>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3"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Prostokąt 33"/>
          <p:cNvSpPr/>
          <p:nvPr/>
        </p:nvSpPr>
        <p:spPr>
          <a:xfrm>
            <a:off x="2150068" y="3954253"/>
            <a:ext cx="1491114"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5" name="Schemat blokowy: opóźnienie 34"/>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6" name="Pięciokąt 35"/>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rostokąt 37"/>
          <p:cNvSpPr/>
          <p:nvPr/>
        </p:nvSpPr>
        <p:spPr>
          <a:xfrm>
            <a:off x="2186136" y="4529419"/>
            <a:ext cx="1418978"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9" name="Schemat blokowy: opóźnienie 38"/>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0" name="Pięciokąt 39"/>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1"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41"/>
          <p:cNvSpPr/>
          <p:nvPr/>
        </p:nvSpPr>
        <p:spPr>
          <a:xfrm>
            <a:off x="2264683" y="4967405"/>
            <a:ext cx="1181734"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3" name="Schemat blokowy: opóźnienie 42"/>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4" name="Pięciokąt 43"/>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5"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rostokąt 45"/>
          <p:cNvSpPr/>
          <p:nvPr/>
        </p:nvSpPr>
        <p:spPr>
          <a:xfrm>
            <a:off x="2191745" y="5537519"/>
            <a:ext cx="1407758"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Prostokąt 50"/>
          <p:cNvSpPr/>
          <p:nvPr/>
        </p:nvSpPr>
        <p:spPr>
          <a:xfrm>
            <a:off x="4413507" y="5181797"/>
            <a:ext cx="4824360" cy="769441"/>
          </a:xfrm>
          <a:prstGeom prst="rect">
            <a:avLst/>
          </a:prstGeom>
          <a:noFill/>
        </p:spPr>
        <p:txBody>
          <a:bodyPr spcFirstLastPara="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44546A"/>
                </a:solidFill>
                <a:effectLst>
                  <a:outerShdw blurRad="63500" dir="3600000" algn="tl" rotWithShape="0">
                    <a:srgbClr val="000000">
                      <a:alpha val="70000"/>
                    </a:srgbClr>
                  </a:outerShdw>
                </a:effectLst>
                <a:uLnTx/>
                <a:uFillTx/>
                <a:latin typeface="Comic Sans MS" pitchFamily="66" charset="0"/>
                <a:ea typeface="+mn-ea"/>
                <a:cs typeface="Arial" charset="0"/>
              </a:rPr>
              <a:t>It’s _______.</a:t>
            </a:r>
          </a:p>
        </p:txBody>
      </p:sp>
      <p:sp>
        <p:nvSpPr>
          <p:cNvPr id="52" name="Prostokąt 51"/>
          <p:cNvSpPr/>
          <p:nvPr/>
        </p:nvSpPr>
        <p:spPr>
          <a:xfrm>
            <a:off x="6119133" y="5155059"/>
            <a:ext cx="1701998" cy="707886"/>
          </a:xfrm>
          <a:prstGeom prst="rect">
            <a:avLst/>
          </a:prstGeom>
          <a:noFill/>
        </p:spPr>
        <p:txBody>
          <a:bodyPr spcFirstLastPara="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8415" cmpd="sng">
                  <a:solidFill>
                    <a:prstClr val="black">
                      <a:lumMod val="95000"/>
                      <a:lumOff val="5000"/>
                    </a:prstClr>
                  </a:solidFill>
                  <a:prstDash val="solid"/>
                </a:ln>
                <a:solidFill>
                  <a:srgbClr val="0070C0"/>
                </a:solidFill>
                <a:effectLst>
                  <a:outerShdw blurRad="63500" dir="3600000" algn="tl" rotWithShape="0">
                    <a:srgbClr val="000000">
                      <a:alpha val="70000"/>
                    </a:srgbClr>
                  </a:outerShdw>
                </a:effectLst>
                <a:uLnTx/>
                <a:uFillTx/>
                <a:latin typeface="Comic Sans MS" pitchFamily="66" charset="0"/>
                <a:ea typeface="+mn-ea"/>
                <a:cs typeface="Arial" charset="0"/>
              </a:rPr>
              <a:t>blue</a:t>
            </a:r>
          </a:p>
        </p:txBody>
      </p:sp>
      <p:pic>
        <p:nvPicPr>
          <p:cNvPr id="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descr="Pencil Case Stock Photo - Download Image Now - iStock">
            <a:extLst>
              <a:ext uri="{FF2B5EF4-FFF2-40B4-BE49-F238E27FC236}">
                <a16:creationId xmlns:a16="http://schemas.microsoft.com/office/drawing/2014/main" xmlns="" id="{232E3FC3-D8F9-B84B-825F-F50C2F12F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705" y="1989699"/>
            <a:ext cx="3324488" cy="221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18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0-#ppt_w/2"/>
                                          </p:val>
                                        </p:tav>
                                        <p:tav tm="100000">
                                          <p:val>
                                            <p:strVal val="#ppt_x"/>
                                          </p:val>
                                        </p:tav>
                                      </p:tavLst>
                                    </p:anim>
                                    <p:anim calcmode="lin" valueType="num">
                                      <p:cBhvr additive="base">
                                        <p:cTn id="8"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1000" fill="hold"/>
                                        <p:tgtEl>
                                          <p:spTgt spid="28"/>
                                        </p:tgtEl>
                                        <p:attrNameLst>
                                          <p:attrName>fillcolor</p:attrName>
                                        </p:attrNameLst>
                                      </p:cBhvr>
                                      <p:to>
                                        <a:srgbClr val="0070C0"/>
                                      </p:to>
                                    </p:animClr>
                                    <p:set>
                                      <p:cBhvr>
                                        <p:cTn id="13" dur="1000" fill="hold"/>
                                        <p:tgtEl>
                                          <p:spTgt spid="28"/>
                                        </p:tgtEl>
                                        <p:attrNameLst>
                                          <p:attrName>fill.type</p:attrName>
                                        </p:attrNameLst>
                                      </p:cBhvr>
                                      <p:to>
                                        <p:strVal val="solid"/>
                                      </p:to>
                                    </p:set>
                                    <p:set>
                                      <p:cBhvr>
                                        <p:cTn id="14" dur="1000" fill="hold"/>
                                        <p:tgtEl>
                                          <p:spTgt spid="28"/>
                                        </p:tgtEl>
                                        <p:attrNameLst>
                                          <p:attrName>fill.on</p:attrName>
                                        </p:attrNameLst>
                                      </p:cBhvr>
                                      <p:to>
                                        <p:strVal val="true"/>
                                      </p:to>
                                    </p:set>
                                  </p:childTnLst>
                                </p:cTn>
                              </p:par>
                            </p:childTnLst>
                          </p:cTn>
                        </p:par>
                        <p:par>
                          <p:cTn id="15" fill="hold" nodeType="afterGroup">
                            <p:stCondLst>
                              <p:cond delay="1000"/>
                            </p:stCondLst>
                            <p:childTnLst>
                              <p:par>
                                <p:cTn id="16" presetID="31"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1000" fill="hold"/>
                                        <p:tgtEl>
                                          <p:spTgt spid="53"/>
                                        </p:tgtEl>
                                        <p:attrNameLst>
                                          <p:attrName>ppt_w</p:attrName>
                                        </p:attrNameLst>
                                      </p:cBhvr>
                                      <p:tavLst>
                                        <p:tav tm="0">
                                          <p:val>
                                            <p:fltVal val="0"/>
                                          </p:val>
                                        </p:tav>
                                        <p:tav tm="100000">
                                          <p:val>
                                            <p:strVal val="#ppt_w"/>
                                          </p:val>
                                        </p:tav>
                                      </p:tavLst>
                                    </p:anim>
                                    <p:anim calcmode="lin" valueType="num">
                                      <p:cBhvr>
                                        <p:cTn id="19" dur="1000" fill="hold"/>
                                        <p:tgtEl>
                                          <p:spTgt spid="53"/>
                                        </p:tgtEl>
                                        <p:attrNameLst>
                                          <p:attrName>ppt_h</p:attrName>
                                        </p:attrNameLst>
                                      </p:cBhvr>
                                      <p:tavLst>
                                        <p:tav tm="0">
                                          <p:val>
                                            <p:fltVal val="0"/>
                                          </p:val>
                                        </p:tav>
                                        <p:tav tm="100000">
                                          <p:val>
                                            <p:strVal val="#ppt_h"/>
                                          </p:val>
                                        </p:tav>
                                      </p:tavLst>
                                    </p:anim>
                                    <p:anim calcmode="lin" valueType="num">
                                      <p:cBhvr>
                                        <p:cTn id="20" dur="1000" fill="hold"/>
                                        <p:tgtEl>
                                          <p:spTgt spid="53"/>
                                        </p:tgtEl>
                                        <p:attrNameLst>
                                          <p:attrName>style.rotation</p:attrName>
                                        </p:attrNameLst>
                                      </p:cBhvr>
                                      <p:tavLst>
                                        <p:tav tm="0">
                                          <p:val>
                                            <p:fltVal val="90"/>
                                          </p:val>
                                        </p:tav>
                                        <p:tav tm="100000">
                                          <p:val>
                                            <p:fltVal val="0"/>
                                          </p:val>
                                        </p:tav>
                                      </p:tavLst>
                                    </p:anim>
                                    <p:animEffect transition="in" filter="fade">
                                      <p:cBhvr>
                                        <p:cTn id="21" dur="1000"/>
                                        <p:tgtEl>
                                          <p:spTgt spid="53"/>
                                        </p:tgtEl>
                                      </p:cBhvr>
                                    </p:animEffect>
                                  </p:childTnLst>
                                </p:cTn>
                              </p:par>
                            </p:childTnLst>
                          </p:cTn>
                        </p:par>
                        <p:par>
                          <p:cTn id="22" fill="hold" nodeType="afterGroup">
                            <p:stCondLst>
                              <p:cond delay="2000"/>
                            </p:stCondLst>
                            <p:childTnLst>
                              <p:par>
                                <p:cTn id="23" presetID="2" presetClass="entr" presetSubtype="9"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750" fill="hold"/>
                                        <p:tgtEl>
                                          <p:spTgt spid="52"/>
                                        </p:tgtEl>
                                        <p:attrNameLst>
                                          <p:attrName>ppt_x</p:attrName>
                                        </p:attrNameLst>
                                      </p:cBhvr>
                                      <p:tavLst>
                                        <p:tav tm="0">
                                          <p:val>
                                            <p:strVal val="0-#ppt_w/2"/>
                                          </p:val>
                                        </p:tav>
                                        <p:tav tm="100000">
                                          <p:val>
                                            <p:strVal val="#ppt_x"/>
                                          </p:val>
                                        </p:tav>
                                      </p:tavLst>
                                    </p:anim>
                                    <p:anim calcmode="lin" valueType="num">
                                      <p:cBhvr additive="base">
                                        <p:cTn id="26" dur="75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750"/>
                            </p:stCondLst>
                            <p:childTnLst>
                              <p:par>
                                <p:cTn id="28" presetID="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0-#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750"/>
                            </p:stCondLst>
                            <p:childTnLst>
                              <p:par>
                                <p:cTn id="38" presetID="2" presetClass="entr" presetSubtype="8"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0-#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xit" presetSubtype="0" fill="hold" nodeType="click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9" presetClass="exit" presetSubtype="0" fill="hold" nodeType="clickEffect">
                                  <p:stCondLst>
                                    <p:cond delay="0"/>
                                  </p:stCondLst>
                                  <p:childTnLst>
                                    <p:animEffect transition="out" filter="dissolv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42"/>
                                        </p:tgtEl>
                                      </p:cBhvr>
                                    </p:animEffect>
                                    <p:set>
                                      <p:cBhvr>
                                        <p:cTn id="9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46"/>
                                        </p:tgtEl>
                                      </p:cBhvr>
                                    </p:animEffect>
                                    <p:set>
                                      <p:cBhvr>
                                        <p:cTn id="10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324" y="-408778"/>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5952295" y="4254421"/>
            <a:ext cx="4998038" cy="1446550"/>
          </a:xfrm>
          <a:prstGeom prst="rect">
            <a:avLst/>
          </a:prstGeom>
          <a:noFill/>
        </p:spPr>
        <p:txBody>
          <a:bodyPr spcFirstLastPara="1"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1F497D"/>
                </a:solidFill>
                <a:effectLst>
                  <a:outerShdw blurRad="63500" dir="3600000" algn="tl" rotWithShape="0">
                    <a:srgbClr val="000000">
                      <a:alpha val="70000"/>
                    </a:srgbClr>
                  </a:outerShdw>
                </a:effectLst>
                <a:uLnTx/>
                <a:uFillTx/>
                <a:latin typeface="Comic Sans MS" pitchFamily="66" charset="0"/>
                <a:ea typeface="+mn-ea"/>
                <a:cs typeface="Arial" charset="0"/>
              </a:rPr>
              <a:t>They are</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1F497D"/>
                </a:solidFill>
                <a:effectLst>
                  <a:outerShdw blurRad="63500" dir="3600000" algn="tl" rotWithShape="0">
                    <a:srgbClr val="000000">
                      <a:alpha val="70000"/>
                    </a:srgbClr>
                  </a:outerShdw>
                </a:effectLst>
                <a:uLnTx/>
                <a:uFillTx/>
                <a:latin typeface="Comic Sans MS" pitchFamily="66" charset="0"/>
                <a:ea typeface="+mn-ea"/>
                <a:cs typeface="Arial" charset="0"/>
              </a:rPr>
              <a:t>_______.</a:t>
            </a:r>
          </a:p>
        </p:txBody>
      </p:sp>
      <p:sp>
        <p:nvSpPr>
          <p:cNvPr id="4" name="Prostokąt 3"/>
          <p:cNvSpPr/>
          <p:nvPr/>
        </p:nvSpPr>
        <p:spPr>
          <a:xfrm>
            <a:off x="5341598" y="4936627"/>
            <a:ext cx="3787949" cy="707886"/>
          </a:xfrm>
          <a:prstGeom prst="rect">
            <a:avLst/>
          </a:prstGeom>
          <a:noFill/>
        </p:spPr>
        <p:txBody>
          <a:bodyPr spcFirstLastPara="1"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w="18415" cmpd="sng">
                  <a:solidFill>
                    <a:prstClr val="black">
                      <a:lumMod val="95000"/>
                      <a:lumOff val="5000"/>
                    </a:prstClr>
                  </a:solidFill>
                  <a:prstDash val="solid"/>
                </a:ln>
                <a:solidFill>
                  <a:srgbClr val="FFFF00"/>
                </a:solidFill>
                <a:effectLst>
                  <a:outerShdw blurRad="63500" dir="3600000" algn="tl" rotWithShape="0">
                    <a:srgbClr val="000000">
                      <a:alpha val="70000"/>
                    </a:srgbClr>
                  </a:outerShdw>
                </a:effectLst>
                <a:uLnTx/>
                <a:uFillTx/>
                <a:latin typeface="Comic Sans MS" pitchFamily="66" charset="0"/>
                <a:ea typeface="+mn-ea"/>
                <a:cs typeface="Arial" charset="0"/>
              </a:rPr>
              <a:t>Pink </a:t>
            </a:r>
            <a:r>
              <a:rPr kumimoji="0" lang="en-US" sz="4000" b="1" i="0" u="none" strike="noStrike" kern="1200" cap="none" spc="0" normalizeH="0" baseline="0" noProof="0" dirty="0">
                <a:ln w="18415" cmpd="sng">
                  <a:solidFill>
                    <a:prstClr val="black">
                      <a:lumMod val="95000"/>
                      <a:lumOff val="5000"/>
                    </a:prstClr>
                  </a:solidFill>
                  <a:prstDash val="solid"/>
                </a:ln>
                <a:solidFill>
                  <a:srgbClr val="FFFF00"/>
                </a:solidFill>
                <a:effectLst>
                  <a:outerShdw blurRad="63500" dir="3600000" algn="tl" rotWithShape="0">
                    <a:srgbClr val="000000">
                      <a:alpha val="70000"/>
                    </a:srgbClr>
                  </a:outerShdw>
                </a:effectLst>
                <a:uLnTx/>
                <a:uFillTx/>
                <a:latin typeface="Comic Sans MS" pitchFamily="66" charset="0"/>
                <a:ea typeface="+mn-ea"/>
                <a:cs typeface="Arial" charset="0"/>
              </a:rPr>
              <a:t>and blue</a:t>
            </a: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chemat blokowy: opóźnienie 10"/>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2" name="Pięciokąt 11"/>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3"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Prostokąt 13"/>
          <p:cNvSpPr/>
          <p:nvPr/>
        </p:nvSpPr>
        <p:spPr>
          <a:xfrm>
            <a:off x="2213386" y="486700"/>
            <a:ext cx="1364476"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5" name="Schemat blokowy: opóźnienie 14"/>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6" name="Pięciokąt 15"/>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7"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Prostokąt 17"/>
          <p:cNvSpPr/>
          <p:nvPr/>
        </p:nvSpPr>
        <p:spPr>
          <a:xfrm>
            <a:off x="2139197" y="969404"/>
            <a:ext cx="147027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9" name="Schemat blokowy: opóźnienie 18"/>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0" name="Pięciokąt 19"/>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1"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Prostokąt 21"/>
          <p:cNvSpPr/>
          <p:nvPr/>
        </p:nvSpPr>
        <p:spPr>
          <a:xfrm>
            <a:off x="2114803" y="1494801"/>
            <a:ext cx="156164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3" name="Schemat blokowy: opóźnienie 22"/>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4" name="Pięciokąt 23"/>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5"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Prostokąt 25"/>
          <p:cNvSpPr/>
          <p:nvPr/>
        </p:nvSpPr>
        <p:spPr>
          <a:xfrm>
            <a:off x="2428190" y="1998802"/>
            <a:ext cx="934871"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7" name="Schemat blokowy: opóźnienie 26"/>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8" name="Pięciokąt 27"/>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9"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Prostokąt 29"/>
          <p:cNvSpPr/>
          <p:nvPr/>
        </p:nvSpPr>
        <p:spPr>
          <a:xfrm>
            <a:off x="2328803" y="2462254"/>
            <a:ext cx="113364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1" name="Schemat blokowy: opóźnienie 30"/>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2" name="Pięciokąt 31"/>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3"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Prostokąt 33"/>
          <p:cNvSpPr/>
          <p:nvPr/>
        </p:nvSpPr>
        <p:spPr>
          <a:xfrm>
            <a:off x="2151380" y="2949325"/>
            <a:ext cx="1444627"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5" name="Schemat blokowy: opóźnienie 34"/>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6" name="Pięciokąt 35"/>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Prostokąt 37"/>
          <p:cNvSpPr/>
          <p:nvPr/>
        </p:nvSpPr>
        <p:spPr>
          <a:xfrm>
            <a:off x="2315979" y="3511002"/>
            <a:ext cx="1159292"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9" name="Schemat blokowy: opóźnienie 38"/>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0" name="Pięciokąt 39"/>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1"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Prostokąt 41"/>
          <p:cNvSpPr/>
          <p:nvPr/>
        </p:nvSpPr>
        <p:spPr>
          <a:xfrm>
            <a:off x="2150068" y="3954253"/>
            <a:ext cx="1491114"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3" name="Schemat blokowy: opóźnienie 42"/>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4" name="Pięciokąt 43"/>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5"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rostokąt 45"/>
          <p:cNvSpPr/>
          <p:nvPr/>
        </p:nvSpPr>
        <p:spPr>
          <a:xfrm>
            <a:off x="2186136" y="4529419"/>
            <a:ext cx="1418978"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7" name="Schemat blokowy: opóźnienie 46"/>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8" name="Pięciokąt 47"/>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9"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Prostokąt 49"/>
          <p:cNvSpPr/>
          <p:nvPr/>
        </p:nvSpPr>
        <p:spPr>
          <a:xfrm>
            <a:off x="2264683" y="4967405"/>
            <a:ext cx="118173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51" name="Schemat blokowy: opóźnienie 50"/>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52" name="Pięciokąt 51"/>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3"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Prostokąt 53"/>
          <p:cNvSpPr/>
          <p:nvPr/>
        </p:nvSpPr>
        <p:spPr>
          <a:xfrm>
            <a:off x="2191745" y="5537519"/>
            <a:ext cx="1407758"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 name="Rectangle 1">
            <a:extLst>
              <a:ext uri="{FF2B5EF4-FFF2-40B4-BE49-F238E27FC236}">
                <a16:creationId xmlns:a16="http://schemas.microsoft.com/office/drawing/2014/main" xmlns="" id="{345165B2-46A2-4F52-980D-77AFD217D415}"/>
              </a:ext>
            </a:extLst>
          </p:cNvPr>
          <p:cNvSpPr/>
          <p:nvPr/>
        </p:nvSpPr>
        <p:spPr>
          <a:xfrm>
            <a:off x="4192924" y="645738"/>
            <a:ext cx="6727675" cy="923330"/>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What </a:t>
            </a:r>
            <a:r>
              <a:rPr lang="en-US" sz="4000" b="0" cap="none" spc="0" dirty="0" err="1">
                <a:ln w="0"/>
                <a:solidFill>
                  <a:schemeClr val="accent1"/>
                </a:solidFill>
                <a:effectLst>
                  <a:outerShdw blurRad="38100" dist="25400" dir="5400000" algn="ctr" rotWithShape="0">
                    <a:srgbClr val="6E747A">
                      <a:alpha val="43000"/>
                    </a:srgbClr>
                  </a:outerShdw>
                </a:effectLst>
              </a:rPr>
              <a:t>colour</a:t>
            </a:r>
            <a:r>
              <a:rPr lang="en-US" sz="4000" b="0" cap="none" spc="0" dirty="0">
                <a:ln w="0"/>
                <a:solidFill>
                  <a:schemeClr val="accent1"/>
                </a:solidFill>
                <a:effectLst>
                  <a:outerShdw blurRad="38100" dist="25400" dir="5400000" algn="ctr" rotWithShape="0">
                    <a:srgbClr val="6E747A">
                      <a:alpha val="43000"/>
                    </a:srgbClr>
                  </a:outerShdw>
                </a:effectLst>
              </a:rPr>
              <a:t> </a:t>
            </a:r>
            <a:r>
              <a:rPr lang="en-US" sz="4000" dirty="0">
                <a:ln w="0"/>
                <a:solidFill>
                  <a:schemeClr val="accent1"/>
                </a:solidFill>
                <a:effectLst>
                  <a:outerShdw blurRad="38100" dist="25400" dir="5400000" algn="ctr" rotWithShape="0">
                    <a:srgbClr val="6E747A">
                      <a:alpha val="43000"/>
                    </a:srgbClr>
                  </a:outerShdw>
                </a:effectLst>
              </a:rPr>
              <a:t>are the rubbers</a:t>
            </a:r>
            <a:r>
              <a:rPr lang="en-US" sz="540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a:t>
            </a:r>
          </a:p>
        </p:txBody>
      </p:sp>
      <p:pic>
        <p:nvPicPr>
          <p:cNvPr id="55" name="Picture 2" descr="China Custom School Office Pencil 2b Rubber Eraser for Stationery - China  Pencil 2b Rubber Eraser, 2b Rubber Eraser for Stationery">
            <a:extLst>
              <a:ext uri="{FF2B5EF4-FFF2-40B4-BE49-F238E27FC236}">
                <a16:creationId xmlns:a16="http://schemas.microsoft.com/office/drawing/2014/main" xmlns="" id="{87FCE8D5-8B93-1044-8BAF-62EFD40C2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705" y="1441321"/>
            <a:ext cx="2818163" cy="271601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mazon.com: Pencil Case with Two Large Compartments Pocket Big Capacity Pencil  Pouch Holder Pen Case Makeup Bag School Supplies Office Stationery Storage  Gift for High School Students Girl Boy Adult Teen (Black)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1042988"/>
            <a:ext cx="2095500" cy="2181226"/>
          </a:xfrm>
          <a:prstGeom prst="rect">
            <a:avLst/>
          </a:prstGeom>
          <a:noFill/>
          <a:extLst>
            <a:ext uri="{909E8E84-426E-40DD-AFC4-6F175D3DCCD1}">
              <a14:hiddenFill xmlns:a14="http://schemas.microsoft.com/office/drawing/2010/main">
                <a:solidFill>
                  <a:srgbClr val="FFFFFF"/>
                </a:solidFill>
              </a14:hiddenFill>
            </a:ext>
          </a:extLst>
        </p:spPr>
      </p:pic>
      <p:sp>
        <p:nvSpPr>
          <p:cNvPr id="56" name="Prostokąt 29"/>
          <p:cNvSpPr/>
          <p:nvPr/>
        </p:nvSpPr>
        <p:spPr>
          <a:xfrm>
            <a:off x="2299949" y="2558023"/>
            <a:ext cx="1376500" cy="584775"/>
          </a:xfrm>
          <a:prstGeom prst="rect">
            <a:avLst/>
          </a:prstGeom>
          <a:solidFill>
            <a:srgbClr val="FF3399"/>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57" name="Prostokąt 37"/>
          <p:cNvSpPr/>
          <p:nvPr/>
        </p:nvSpPr>
        <p:spPr>
          <a:xfrm>
            <a:off x="2342428" y="3540126"/>
            <a:ext cx="1048685" cy="584775"/>
          </a:xfrm>
          <a:prstGeom prst="rect">
            <a:avLst/>
          </a:prstGeom>
          <a:solidFill>
            <a:srgbClr val="0070C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Tree>
    <p:extLst>
      <p:ext uri="{BB962C8B-B14F-4D97-AF65-F5344CB8AC3E}">
        <p14:creationId xmlns:p14="http://schemas.microsoft.com/office/powerpoint/2010/main" val="4302903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3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500"/>
                            </p:stCondLst>
                            <p:childTnLst>
                              <p:par>
                                <p:cTn id="26" presetID="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9" presetClass="exit" presetSubtype="0" fill="hold" nodeType="clickEffect">
                                  <p:stCondLst>
                                    <p:cond delay="0"/>
                                  </p:stCondLst>
                                  <p:childTnLst>
                                    <p:animEffect transition="out" filter="dissolv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9" presetClass="exit" presetSubtype="0" fill="hold" nodeType="clickEffect">
                                  <p:stCondLst>
                                    <p:cond delay="0"/>
                                  </p:stCondLst>
                                  <p:childTnLst>
                                    <p:animEffect transition="out" filter="dissolv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9" presetClass="exit" presetSubtype="0" fill="hold" nodeType="clickEffect">
                                  <p:stCondLst>
                                    <p:cond delay="0"/>
                                  </p:stCondLst>
                                  <p:childTnLst>
                                    <p:animEffect transition="out" filter="dissolv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9" presetClass="exit" presetSubtype="0" fill="hold" nodeType="clickEffect">
                                  <p:stCondLst>
                                    <p:cond delay="0"/>
                                  </p:stCondLst>
                                  <p:childTnLst>
                                    <p:animEffect transition="out" filter="dissolv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9" presetClass="exit" presetSubtype="0" fill="hold" nodeType="clickEffect">
                                  <p:stCondLst>
                                    <p:cond delay="0"/>
                                  </p:stCondLst>
                                  <p:childTnLst>
                                    <p:animEffect transition="out" filter="dissolve">
                                      <p:cBhvr>
                                        <p:cTn id="67" dur="500"/>
                                        <p:tgtEl>
                                          <p:spTgt spid="42"/>
                                        </p:tgtEl>
                                      </p:cBhvr>
                                    </p:animEffect>
                                    <p:set>
                                      <p:cBhvr>
                                        <p:cTn id="6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6"/>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9" presetClass="exit" presetSubtype="0" fill="hold" nodeType="clickEffect">
                                  <p:stCondLst>
                                    <p:cond delay="0"/>
                                  </p:stCondLst>
                                  <p:childTnLst>
                                    <p:animEffect transition="out" filter="dissolv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5" restart="whenNotActive" fill="hold" evtFilter="cancelBubble" nodeType="interactiveSeq">
                <p:stCondLst>
                  <p:cond evt="onClick" delay="0">
                    <p:tgtEl>
                      <p:spTgt spid="50"/>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9" presetClass="exit" presetSubtype="0" fill="hold" nodeType="clickEffect">
                                  <p:stCondLst>
                                    <p:cond delay="0"/>
                                  </p:stCondLst>
                                  <p:childTnLst>
                                    <p:animEffect transition="out" filter="dissolve">
                                      <p:cBhvr>
                                        <p:cTn id="85" dur="500"/>
                                        <p:tgtEl>
                                          <p:spTgt spid="54"/>
                                        </p:tgtEl>
                                      </p:cBhvr>
                                    </p:animEffect>
                                    <p:set>
                                      <p:cBhvr>
                                        <p:cTn id="8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7" restart="whenNotActive" fill="hold" evtFilter="cancelBubble" nodeType="interactiveSeq">
                <p:stCondLst>
                  <p:cond evt="onClick" delay="0">
                    <p:tgtEl>
                      <p:spTgt spid="38"/>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9" presetClass="exit" presetSubtype="0" fill="hold" nodeType="clickEffect">
                                  <p:stCondLst>
                                    <p:cond delay="0"/>
                                  </p:stCondLst>
                                  <p:childTnLst>
                                    <p:animEffect transition="out" filter="dissolve">
                                      <p:cBhvr>
                                        <p:cTn id="91" dur="500"/>
                                        <p:tgtEl>
                                          <p:spTgt spid="38"/>
                                        </p:tgtEl>
                                      </p:cBhvr>
                                    </p:animEffect>
                                    <p:set>
                                      <p:cBhvr>
                                        <p:cTn id="9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3" restart="whenNotActive" fill="hold" evtFilter="cancelBubble" nodeType="interactiveSeq">
                <p:stCondLst>
                  <p:cond evt="onClick" delay="0">
                    <p:tgtEl>
                      <p:spTgt spid="2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9" presetClass="exit" presetSubtype="0" fill="hold" nodeType="clickEffect">
                                  <p:stCondLst>
                                    <p:cond delay="0"/>
                                  </p:stCondLst>
                                  <p:childTnLst>
                                    <p:animEffect transition="out" filter="dissolve">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4" grpId="0"/>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44450"/>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chemat blokowy: opóźnienie 2"/>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Pięciokąt 3"/>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rostokąt 5"/>
          <p:cNvSpPr/>
          <p:nvPr/>
        </p:nvSpPr>
        <p:spPr>
          <a:xfrm>
            <a:off x="2213386" y="486700"/>
            <a:ext cx="1364476"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 name="Schemat blokowy: opóźnienie 6"/>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Pięciokąt 7"/>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rostokąt 9"/>
          <p:cNvSpPr/>
          <p:nvPr/>
        </p:nvSpPr>
        <p:spPr>
          <a:xfrm>
            <a:off x="2139197" y="969404"/>
            <a:ext cx="147027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1" name="Schemat blokowy: opóźnienie 10"/>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Pięciokąt 11"/>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3"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Prostokąt 13"/>
          <p:cNvSpPr/>
          <p:nvPr/>
        </p:nvSpPr>
        <p:spPr>
          <a:xfrm>
            <a:off x="2114803" y="1494801"/>
            <a:ext cx="156164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5" name="Schemat blokowy: opóźnienie 14"/>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6" name="Pięciokąt 15"/>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7"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Prostokąt 17"/>
          <p:cNvSpPr/>
          <p:nvPr/>
        </p:nvSpPr>
        <p:spPr>
          <a:xfrm>
            <a:off x="2428190" y="1998802"/>
            <a:ext cx="934871"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9" name="Schemat blokowy: opóźnienie 18"/>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0" name="Pięciokąt 19"/>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1"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Prostokąt 21"/>
          <p:cNvSpPr/>
          <p:nvPr/>
        </p:nvSpPr>
        <p:spPr>
          <a:xfrm>
            <a:off x="2328803" y="2462254"/>
            <a:ext cx="113364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3" name="Schemat blokowy: opóźnienie 22"/>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4" name="Pięciokąt 23"/>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5"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Prostokąt 25"/>
          <p:cNvSpPr/>
          <p:nvPr/>
        </p:nvSpPr>
        <p:spPr>
          <a:xfrm>
            <a:off x="2151380" y="2949325"/>
            <a:ext cx="1444627"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7" name="Schemat blokowy: opóźnienie 26"/>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8" name="Pięciokąt 27"/>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9"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Prostokąt 29"/>
          <p:cNvSpPr/>
          <p:nvPr/>
        </p:nvSpPr>
        <p:spPr>
          <a:xfrm>
            <a:off x="2315979" y="3511002"/>
            <a:ext cx="1159292"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1" name="Schemat blokowy: opóźnienie 30"/>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2" name="Pięciokąt 31"/>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3"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Prostokąt 33"/>
          <p:cNvSpPr/>
          <p:nvPr/>
        </p:nvSpPr>
        <p:spPr>
          <a:xfrm>
            <a:off x="2150068" y="3954253"/>
            <a:ext cx="1491114"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5" name="Schemat blokowy: opóźnienie 34"/>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6" name="Pięciokąt 35"/>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Prostokąt 37"/>
          <p:cNvSpPr/>
          <p:nvPr/>
        </p:nvSpPr>
        <p:spPr>
          <a:xfrm>
            <a:off x="2186136" y="4529419"/>
            <a:ext cx="1418978"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9" name="Schemat blokowy: opóźnienie 38"/>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0" name="Pięciokąt 39"/>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1"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Prostokąt 41"/>
          <p:cNvSpPr/>
          <p:nvPr/>
        </p:nvSpPr>
        <p:spPr>
          <a:xfrm>
            <a:off x="2264683" y="4967405"/>
            <a:ext cx="118173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3" name="Schemat blokowy: opóźnienie 42"/>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4" name="Pięciokąt 43"/>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5"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rostokąt 45"/>
          <p:cNvSpPr/>
          <p:nvPr/>
        </p:nvSpPr>
        <p:spPr>
          <a:xfrm>
            <a:off x="2191745" y="5537519"/>
            <a:ext cx="1407758"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Prostokąt 50"/>
          <p:cNvSpPr/>
          <p:nvPr/>
        </p:nvSpPr>
        <p:spPr>
          <a:xfrm>
            <a:off x="4362006" y="5181797"/>
            <a:ext cx="4824360" cy="769441"/>
          </a:xfrm>
          <a:prstGeom prst="rect">
            <a:avLst/>
          </a:prstGeom>
          <a:noFill/>
        </p:spPr>
        <p:txBody>
          <a:bodyPr spcFirstLastPara="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1F497D"/>
                </a:solidFill>
                <a:effectLst>
                  <a:outerShdw blurRad="63500" dir="3600000" algn="tl" rotWithShape="0">
                    <a:srgbClr val="000000">
                      <a:alpha val="70000"/>
                    </a:srgbClr>
                  </a:outerShdw>
                </a:effectLst>
                <a:uLnTx/>
                <a:uFillTx/>
                <a:latin typeface="Comic Sans MS" pitchFamily="66" charset="0"/>
                <a:ea typeface="+mn-ea"/>
                <a:cs typeface="Arial" charset="0"/>
              </a:rPr>
              <a:t>It’s _______.</a:t>
            </a:r>
          </a:p>
        </p:txBody>
      </p:sp>
      <p:sp>
        <p:nvSpPr>
          <p:cNvPr id="52" name="Prostokąt 51"/>
          <p:cNvSpPr/>
          <p:nvPr/>
        </p:nvSpPr>
        <p:spPr>
          <a:xfrm>
            <a:off x="6050234" y="5103363"/>
            <a:ext cx="1701998" cy="707886"/>
          </a:xfrm>
          <a:prstGeom prst="rect">
            <a:avLst/>
          </a:prstGeom>
          <a:noFill/>
        </p:spPr>
        <p:txBody>
          <a:bodyPr spcFirstLastPara="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8415" cmpd="sng">
                  <a:solidFill>
                    <a:prstClr val="black">
                      <a:lumMod val="95000"/>
                      <a:lumOff val="5000"/>
                    </a:prstClr>
                  </a:solidFill>
                  <a:prstDash val="solid"/>
                </a:ln>
                <a:solidFill>
                  <a:srgbClr val="993366"/>
                </a:solidFill>
                <a:effectLst>
                  <a:outerShdw blurRad="63500" dir="3600000" algn="tl" rotWithShape="0">
                    <a:srgbClr val="000000">
                      <a:alpha val="70000"/>
                    </a:srgbClr>
                  </a:outerShdw>
                </a:effectLst>
                <a:uLnTx/>
                <a:uFillTx/>
                <a:latin typeface="Comic Sans MS" pitchFamily="66" charset="0"/>
                <a:ea typeface="+mn-ea"/>
                <a:cs typeface="Arial" charset="0"/>
              </a:rPr>
              <a:t>purple</a:t>
            </a:r>
          </a:p>
        </p:txBody>
      </p:sp>
      <p:pic>
        <p:nvPicPr>
          <p:cNvPr id="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PURPLE BACKPACK – Zipper Bags">
            <a:extLst>
              <a:ext uri="{FF2B5EF4-FFF2-40B4-BE49-F238E27FC236}">
                <a16:creationId xmlns:a16="http://schemas.microsoft.com/office/drawing/2014/main" xmlns="" id="{DAA18F6A-6AC9-4528-8857-ECDB05DEA0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8459" y="2032925"/>
            <a:ext cx="2082901" cy="208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43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0-#ppt_w/2"/>
                                          </p:val>
                                        </p:tav>
                                        <p:tav tm="100000">
                                          <p:val>
                                            <p:strVal val="#ppt_x"/>
                                          </p:val>
                                        </p:tav>
                                      </p:tavLst>
                                    </p:anim>
                                    <p:anim calcmode="lin" valueType="num">
                                      <p:cBhvr additive="base">
                                        <p:cTn id="8"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1000" fill="hold"/>
                                        <p:tgtEl>
                                          <p:spTgt spid="32"/>
                                        </p:tgtEl>
                                        <p:attrNameLst>
                                          <p:attrName>fillcolor</p:attrName>
                                        </p:attrNameLst>
                                      </p:cBhvr>
                                      <p:to>
                                        <a:srgbClr val="993366"/>
                                      </p:to>
                                    </p:animClr>
                                    <p:set>
                                      <p:cBhvr>
                                        <p:cTn id="13" dur="1000" fill="hold"/>
                                        <p:tgtEl>
                                          <p:spTgt spid="32"/>
                                        </p:tgtEl>
                                        <p:attrNameLst>
                                          <p:attrName>fill.type</p:attrName>
                                        </p:attrNameLst>
                                      </p:cBhvr>
                                      <p:to>
                                        <p:strVal val="solid"/>
                                      </p:to>
                                    </p:set>
                                    <p:set>
                                      <p:cBhvr>
                                        <p:cTn id="14" dur="1000" fill="hold"/>
                                        <p:tgtEl>
                                          <p:spTgt spid="32"/>
                                        </p:tgtEl>
                                        <p:attrNameLst>
                                          <p:attrName>fill.on</p:attrName>
                                        </p:attrNameLst>
                                      </p:cBhvr>
                                      <p:to>
                                        <p:strVal val="true"/>
                                      </p:to>
                                    </p:set>
                                  </p:childTnLst>
                                </p:cTn>
                              </p:par>
                            </p:childTnLst>
                          </p:cTn>
                        </p:par>
                        <p:par>
                          <p:cTn id="15" fill="hold" nodeType="afterGroup">
                            <p:stCondLst>
                              <p:cond delay="1000"/>
                            </p:stCondLst>
                            <p:childTnLst>
                              <p:par>
                                <p:cTn id="16" presetID="31"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1000" fill="hold"/>
                                        <p:tgtEl>
                                          <p:spTgt spid="53"/>
                                        </p:tgtEl>
                                        <p:attrNameLst>
                                          <p:attrName>ppt_w</p:attrName>
                                        </p:attrNameLst>
                                      </p:cBhvr>
                                      <p:tavLst>
                                        <p:tav tm="0">
                                          <p:val>
                                            <p:fltVal val="0"/>
                                          </p:val>
                                        </p:tav>
                                        <p:tav tm="100000">
                                          <p:val>
                                            <p:strVal val="#ppt_w"/>
                                          </p:val>
                                        </p:tav>
                                      </p:tavLst>
                                    </p:anim>
                                    <p:anim calcmode="lin" valueType="num">
                                      <p:cBhvr>
                                        <p:cTn id="19" dur="1000" fill="hold"/>
                                        <p:tgtEl>
                                          <p:spTgt spid="53"/>
                                        </p:tgtEl>
                                        <p:attrNameLst>
                                          <p:attrName>ppt_h</p:attrName>
                                        </p:attrNameLst>
                                      </p:cBhvr>
                                      <p:tavLst>
                                        <p:tav tm="0">
                                          <p:val>
                                            <p:fltVal val="0"/>
                                          </p:val>
                                        </p:tav>
                                        <p:tav tm="100000">
                                          <p:val>
                                            <p:strVal val="#ppt_h"/>
                                          </p:val>
                                        </p:tav>
                                      </p:tavLst>
                                    </p:anim>
                                    <p:anim calcmode="lin" valueType="num">
                                      <p:cBhvr>
                                        <p:cTn id="20" dur="1000" fill="hold"/>
                                        <p:tgtEl>
                                          <p:spTgt spid="53"/>
                                        </p:tgtEl>
                                        <p:attrNameLst>
                                          <p:attrName>style.rotation</p:attrName>
                                        </p:attrNameLst>
                                      </p:cBhvr>
                                      <p:tavLst>
                                        <p:tav tm="0">
                                          <p:val>
                                            <p:fltVal val="90"/>
                                          </p:val>
                                        </p:tav>
                                        <p:tav tm="100000">
                                          <p:val>
                                            <p:fltVal val="0"/>
                                          </p:val>
                                        </p:tav>
                                      </p:tavLst>
                                    </p:anim>
                                    <p:animEffect transition="in" filter="fade">
                                      <p:cBhvr>
                                        <p:cTn id="21" dur="1000"/>
                                        <p:tgtEl>
                                          <p:spTgt spid="53"/>
                                        </p:tgtEl>
                                      </p:cBhvr>
                                    </p:animEffect>
                                  </p:childTnLst>
                                </p:cTn>
                              </p:par>
                            </p:childTnLst>
                          </p:cTn>
                        </p:par>
                        <p:par>
                          <p:cTn id="22" fill="hold" nodeType="afterGroup">
                            <p:stCondLst>
                              <p:cond delay="2000"/>
                            </p:stCondLst>
                            <p:childTnLst>
                              <p:par>
                                <p:cTn id="23" presetID="2" presetClass="entr" presetSubtype="9"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750" fill="hold"/>
                                        <p:tgtEl>
                                          <p:spTgt spid="52"/>
                                        </p:tgtEl>
                                        <p:attrNameLst>
                                          <p:attrName>ppt_x</p:attrName>
                                        </p:attrNameLst>
                                      </p:cBhvr>
                                      <p:tavLst>
                                        <p:tav tm="0">
                                          <p:val>
                                            <p:strVal val="0-#ppt_w/2"/>
                                          </p:val>
                                        </p:tav>
                                        <p:tav tm="100000">
                                          <p:val>
                                            <p:strVal val="#ppt_x"/>
                                          </p:val>
                                        </p:tav>
                                      </p:tavLst>
                                    </p:anim>
                                    <p:anim calcmode="lin" valueType="num">
                                      <p:cBhvr additive="base">
                                        <p:cTn id="26" dur="750" fill="hold"/>
                                        <p:tgtEl>
                                          <p:spTgt spid="52"/>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2750"/>
                            </p:stCondLst>
                            <p:childTnLst>
                              <p:par>
                                <p:cTn id="28" presetID="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0-#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250"/>
                            </p:stCondLst>
                            <p:childTnLst>
                              <p:par>
                                <p:cTn id="33" presetID="2" presetClass="entr" presetSubtype="8"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750"/>
                            </p:stCondLst>
                            <p:childTnLst>
                              <p:par>
                                <p:cTn id="38" presetID="2" presetClass="entr" presetSubtype="8"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0-#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xit" presetSubtype="0" fill="hold" nodeType="click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9" presetClass="exit" presetSubtype="0" fill="hold" nodeType="clickEffect">
                                  <p:stCondLst>
                                    <p:cond delay="0"/>
                                  </p:stCondLst>
                                  <p:childTnLst>
                                    <p:animEffect transition="out" filter="dissolv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38"/>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4" restart="whenNotActive" fill="hold" evtFilter="cancelBubble" nodeType="interactiveSeq">
                <p:stCondLst>
                  <p:cond evt="onClick" delay="0">
                    <p:tgtEl>
                      <p:spTgt spid="4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46"/>
                                        </p:tgtEl>
                                      </p:cBhvr>
                                    </p:animEffect>
                                    <p:set>
                                      <p:cBhvr>
                                        <p:cTn id="9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731" y="-34468"/>
            <a:ext cx="9203781" cy="693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chemat blokowy: opóźnienie 2"/>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Pięciokąt 3"/>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rostokąt 5"/>
          <p:cNvSpPr/>
          <p:nvPr/>
        </p:nvSpPr>
        <p:spPr>
          <a:xfrm>
            <a:off x="2213386" y="486700"/>
            <a:ext cx="1364476"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 name="Schemat blokowy: opóźnienie 6"/>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Pięciokąt 7"/>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rostokąt 9"/>
          <p:cNvSpPr/>
          <p:nvPr/>
        </p:nvSpPr>
        <p:spPr>
          <a:xfrm>
            <a:off x="2139197" y="969404"/>
            <a:ext cx="147027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1" name="Schemat blokowy: opóźnienie 10"/>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Pięciokąt 11"/>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3"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Prostokąt 13"/>
          <p:cNvSpPr/>
          <p:nvPr/>
        </p:nvSpPr>
        <p:spPr>
          <a:xfrm>
            <a:off x="2114803" y="1494801"/>
            <a:ext cx="156164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5" name="Schemat blokowy: opóźnienie 14"/>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6" name="Pięciokąt 15"/>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7"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Prostokąt 17"/>
          <p:cNvSpPr/>
          <p:nvPr/>
        </p:nvSpPr>
        <p:spPr>
          <a:xfrm>
            <a:off x="2428190" y="1998802"/>
            <a:ext cx="934871"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9" name="Schemat blokowy: opóźnienie 18"/>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0" name="Pięciokąt 19"/>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1"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Prostokąt 21"/>
          <p:cNvSpPr/>
          <p:nvPr/>
        </p:nvSpPr>
        <p:spPr>
          <a:xfrm>
            <a:off x="2328803" y="2462254"/>
            <a:ext cx="113364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3" name="Schemat blokowy: opóźnienie 22"/>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4" name="Pięciokąt 23"/>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5"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Prostokąt 25"/>
          <p:cNvSpPr/>
          <p:nvPr/>
        </p:nvSpPr>
        <p:spPr>
          <a:xfrm>
            <a:off x="2151380" y="2949325"/>
            <a:ext cx="1444627"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7" name="Schemat blokowy: opóźnienie 26"/>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8" name="Pięciokąt 27"/>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9"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Prostokąt 29"/>
          <p:cNvSpPr/>
          <p:nvPr/>
        </p:nvSpPr>
        <p:spPr>
          <a:xfrm>
            <a:off x="2315979" y="3511002"/>
            <a:ext cx="1159292"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1" name="Schemat blokowy: opóźnienie 30"/>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2" name="Pięciokąt 31"/>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3"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Prostokąt 33"/>
          <p:cNvSpPr/>
          <p:nvPr/>
        </p:nvSpPr>
        <p:spPr>
          <a:xfrm>
            <a:off x="2150068" y="3954253"/>
            <a:ext cx="1491114"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5" name="Schemat blokowy: opóźnienie 34"/>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6" name="Pięciokąt 35"/>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Prostokąt 37"/>
          <p:cNvSpPr/>
          <p:nvPr/>
        </p:nvSpPr>
        <p:spPr>
          <a:xfrm>
            <a:off x="2186136" y="4529419"/>
            <a:ext cx="1418978"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9" name="Schemat blokowy: opóźnienie 38"/>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0" name="Pięciokąt 39"/>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1"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Prostokąt 41"/>
          <p:cNvSpPr/>
          <p:nvPr/>
        </p:nvSpPr>
        <p:spPr>
          <a:xfrm>
            <a:off x="2264683" y="4967405"/>
            <a:ext cx="118173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3" name="Schemat blokowy: opóźnienie 42"/>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4" name="Pięciokąt 43"/>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5"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rostokąt 45"/>
          <p:cNvSpPr/>
          <p:nvPr/>
        </p:nvSpPr>
        <p:spPr>
          <a:xfrm>
            <a:off x="2191745" y="5537519"/>
            <a:ext cx="1407758"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Prostokąt 50"/>
          <p:cNvSpPr/>
          <p:nvPr/>
        </p:nvSpPr>
        <p:spPr>
          <a:xfrm>
            <a:off x="4462259" y="5181796"/>
            <a:ext cx="5661228" cy="769441"/>
          </a:xfrm>
          <a:prstGeom prst="rect">
            <a:avLst/>
          </a:prstGeom>
          <a:noFill/>
        </p:spPr>
        <p:txBody>
          <a:bodyPr spcFirstLastPara="1"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1F497D"/>
                </a:solidFill>
                <a:effectLst>
                  <a:outerShdw blurRad="63500" dir="3600000" algn="tl" rotWithShape="0">
                    <a:srgbClr val="000000">
                      <a:alpha val="70000"/>
                    </a:srgbClr>
                  </a:outerShdw>
                </a:effectLst>
                <a:uLnTx/>
                <a:uFillTx/>
                <a:latin typeface="Comic Sans MS" pitchFamily="66" charset="0"/>
                <a:ea typeface="+mn-ea"/>
                <a:cs typeface="Arial" charset="0"/>
              </a:rPr>
              <a:t>They’re _______.</a:t>
            </a:r>
          </a:p>
        </p:txBody>
      </p:sp>
      <p:sp>
        <p:nvSpPr>
          <p:cNvPr id="52" name="Prostokąt 51"/>
          <p:cNvSpPr/>
          <p:nvPr/>
        </p:nvSpPr>
        <p:spPr>
          <a:xfrm>
            <a:off x="6889655" y="5114194"/>
            <a:ext cx="1701998" cy="707886"/>
          </a:xfrm>
          <a:prstGeom prst="rect">
            <a:avLst/>
          </a:prstGeom>
          <a:noFill/>
        </p:spPr>
        <p:txBody>
          <a:bodyPr spcFirstLastPara="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8415" cmpd="sng">
                  <a:solidFill>
                    <a:prstClr val="black">
                      <a:lumMod val="95000"/>
                      <a:lumOff val="5000"/>
                    </a:prstClr>
                  </a:solidFill>
                  <a:prstDash val="solid"/>
                </a:ln>
                <a:solidFill>
                  <a:srgbClr val="00CC00"/>
                </a:solidFill>
                <a:effectLst>
                  <a:outerShdw blurRad="63500" dir="3600000" algn="tl" rotWithShape="0">
                    <a:srgbClr val="000000">
                      <a:alpha val="70000"/>
                    </a:srgbClr>
                  </a:outerShdw>
                </a:effectLst>
                <a:uLnTx/>
                <a:uFillTx/>
                <a:latin typeface="Comic Sans MS" pitchFamily="66" charset="0"/>
                <a:ea typeface="+mn-ea"/>
                <a:cs typeface="Arial" charset="0"/>
              </a:rPr>
              <a:t>green</a:t>
            </a:r>
          </a:p>
        </p:txBody>
      </p:sp>
      <p:pic>
        <p:nvPicPr>
          <p:cNvPr id="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3,198 BEST &amp;quot;Green Board&amp;quot; IMAGES, STOCK PHOTOS &amp;amp; VECTORS | Adobe Stock">
            <a:extLst>
              <a:ext uri="{FF2B5EF4-FFF2-40B4-BE49-F238E27FC236}">
                <a16:creationId xmlns:a16="http://schemas.microsoft.com/office/drawing/2014/main" xmlns="" id="{2D68B449-482E-4E4F-A636-4D549C140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438" y="1827683"/>
            <a:ext cx="2752543" cy="16487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3,198 BEST &amp;quot;Green Board&amp;quot; IMAGES, STOCK PHOTOS &amp;amp; VECTORS | Adobe Stock">
            <a:extLst>
              <a:ext uri="{FF2B5EF4-FFF2-40B4-BE49-F238E27FC236}">
                <a16:creationId xmlns:a16="http://schemas.microsoft.com/office/drawing/2014/main" xmlns="" id="{4CEB49BF-2C65-D347-BBCF-74B0A9AD6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613" y="3455035"/>
            <a:ext cx="2752543" cy="164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744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0-#ppt_w/2"/>
                                          </p:val>
                                        </p:tav>
                                        <p:tav tm="100000">
                                          <p:val>
                                            <p:strVal val="#ppt_x"/>
                                          </p:val>
                                        </p:tav>
                                      </p:tavLst>
                                    </p:anim>
                                    <p:anim calcmode="lin" valueType="num">
                                      <p:cBhvr additive="base">
                                        <p:cTn id="8"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1000" fill="hold"/>
                                        <p:tgtEl>
                                          <p:spTgt spid="24"/>
                                        </p:tgtEl>
                                        <p:attrNameLst>
                                          <p:attrName>fillcolor</p:attrName>
                                        </p:attrNameLst>
                                      </p:cBhvr>
                                      <p:to>
                                        <a:srgbClr val="00CC00"/>
                                      </p:to>
                                    </p:animClr>
                                    <p:set>
                                      <p:cBhvr>
                                        <p:cTn id="13" dur="1000" fill="hold"/>
                                        <p:tgtEl>
                                          <p:spTgt spid="24"/>
                                        </p:tgtEl>
                                        <p:attrNameLst>
                                          <p:attrName>fill.type</p:attrName>
                                        </p:attrNameLst>
                                      </p:cBhvr>
                                      <p:to>
                                        <p:strVal val="solid"/>
                                      </p:to>
                                    </p:set>
                                    <p:set>
                                      <p:cBhvr>
                                        <p:cTn id="14" dur="1000" fill="hold"/>
                                        <p:tgtEl>
                                          <p:spTgt spid="24"/>
                                        </p:tgtEl>
                                        <p:attrNameLst>
                                          <p:attrName>fill.on</p:attrName>
                                        </p:attrNameLst>
                                      </p:cBhvr>
                                      <p:to>
                                        <p:strVal val="true"/>
                                      </p:to>
                                    </p:set>
                                  </p:childTnLst>
                                </p:cTn>
                              </p:par>
                            </p:childTnLst>
                          </p:cTn>
                        </p:par>
                        <p:par>
                          <p:cTn id="15" fill="hold" nodeType="afterGroup">
                            <p:stCondLst>
                              <p:cond delay="1000"/>
                            </p:stCondLst>
                            <p:childTnLst>
                              <p:par>
                                <p:cTn id="16" presetID="31"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1000" fill="hold"/>
                                        <p:tgtEl>
                                          <p:spTgt spid="53"/>
                                        </p:tgtEl>
                                        <p:attrNameLst>
                                          <p:attrName>ppt_w</p:attrName>
                                        </p:attrNameLst>
                                      </p:cBhvr>
                                      <p:tavLst>
                                        <p:tav tm="0">
                                          <p:val>
                                            <p:fltVal val="0"/>
                                          </p:val>
                                        </p:tav>
                                        <p:tav tm="100000">
                                          <p:val>
                                            <p:strVal val="#ppt_w"/>
                                          </p:val>
                                        </p:tav>
                                      </p:tavLst>
                                    </p:anim>
                                    <p:anim calcmode="lin" valueType="num">
                                      <p:cBhvr>
                                        <p:cTn id="19" dur="1000" fill="hold"/>
                                        <p:tgtEl>
                                          <p:spTgt spid="53"/>
                                        </p:tgtEl>
                                        <p:attrNameLst>
                                          <p:attrName>ppt_h</p:attrName>
                                        </p:attrNameLst>
                                      </p:cBhvr>
                                      <p:tavLst>
                                        <p:tav tm="0">
                                          <p:val>
                                            <p:fltVal val="0"/>
                                          </p:val>
                                        </p:tav>
                                        <p:tav tm="100000">
                                          <p:val>
                                            <p:strVal val="#ppt_h"/>
                                          </p:val>
                                        </p:tav>
                                      </p:tavLst>
                                    </p:anim>
                                    <p:anim calcmode="lin" valueType="num">
                                      <p:cBhvr>
                                        <p:cTn id="20" dur="1000" fill="hold"/>
                                        <p:tgtEl>
                                          <p:spTgt spid="53"/>
                                        </p:tgtEl>
                                        <p:attrNameLst>
                                          <p:attrName>style.rotation</p:attrName>
                                        </p:attrNameLst>
                                      </p:cBhvr>
                                      <p:tavLst>
                                        <p:tav tm="0">
                                          <p:val>
                                            <p:fltVal val="90"/>
                                          </p:val>
                                        </p:tav>
                                        <p:tav tm="100000">
                                          <p:val>
                                            <p:fltVal val="0"/>
                                          </p:val>
                                        </p:tav>
                                      </p:tavLst>
                                    </p:anim>
                                    <p:animEffect transition="in" filter="fade">
                                      <p:cBhvr>
                                        <p:cTn id="21" dur="1000"/>
                                        <p:tgtEl>
                                          <p:spTgt spid="53"/>
                                        </p:tgtEl>
                                      </p:cBhvr>
                                    </p:animEffect>
                                  </p:childTnLst>
                                </p:cTn>
                              </p:par>
                            </p:childTnLst>
                          </p:cTn>
                        </p:par>
                        <p:par>
                          <p:cTn id="22" fill="hold" nodeType="afterGroup">
                            <p:stCondLst>
                              <p:cond delay="2000"/>
                            </p:stCondLst>
                            <p:childTnLst>
                              <p:par>
                                <p:cTn id="23" presetID="2" presetClass="entr" presetSubtype="9"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750" fill="hold"/>
                                        <p:tgtEl>
                                          <p:spTgt spid="52"/>
                                        </p:tgtEl>
                                        <p:attrNameLst>
                                          <p:attrName>ppt_x</p:attrName>
                                        </p:attrNameLst>
                                      </p:cBhvr>
                                      <p:tavLst>
                                        <p:tav tm="0">
                                          <p:val>
                                            <p:strVal val="0-#ppt_w/2"/>
                                          </p:val>
                                        </p:tav>
                                        <p:tav tm="100000">
                                          <p:val>
                                            <p:strVal val="#ppt_x"/>
                                          </p:val>
                                        </p:tav>
                                      </p:tavLst>
                                    </p:anim>
                                    <p:anim calcmode="lin" valueType="num">
                                      <p:cBhvr additive="base">
                                        <p:cTn id="26" dur="750" fill="hold"/>
                                        <p:tgtEl>
                                          <p:spTgt spid="52"/>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2750"/>
                            </p:stCondLst>
                            <p:childTnLst>
                              <p:par>
                                <p:cTn id="28" presetID="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0-#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250"/>
                            </p:stCondLst>
                            <p:childTnLst>
                              <p:par>
                                <p:cTn id="33" presetID="2" presetClass="entr" presetSubtype="8"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750"/>
                            </p:stCondLst>
                            <p:childTnLst>
                              <p:par>
                                <p:cTn id="38" presetID="2" presetClass="entr" presetSubtype="8"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0-#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xit" presetSubtype="0" fill="hold" nodeType="click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9" presetClass="exit" presetSubtype="0" fill="hold" nodeType="clickEffect">
                                  <p:stCondLst>
                                    <p:cond delay="0"/>
                                  </p:stCondLst>
                                  <p:childTnLst>
                                    <p:animEffect transition="out" filter="dissolv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38"/>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4" restart="whenNotActive" fill="hold" evtFilter="cancelBubble" nodeType="interactiveSeq">
                <p:stCondLst>
                  <p:cond evt="onClick" delay="0">
                    <p:tgtEl>
                      <p:spTgt spid="4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46"/>
                                        </p:tgtEl>
                                      </p:cBhvr>
                                    </p:animEffect>
                                    <p:set>
                                      <p:cBhvr>
                                        <p:cTn id="9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96" restart="whenNotActive" fill="hold" evtFilter="cancelBubble" nodeType="interactiveSeq">
                <p:stCondLst>
                  <p:cond evt="onClick" delay="0">
                    <p:tgtEl>
                      <p:spTgt spid="30"/>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44450"/>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Schemat blokowy: opóźnienie 55"/>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57" name="Pięciokąt 56"/>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8"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Prostokąt 58"/>
          <p:cNvSpPr/>
          <p:nvPr/>
        </p:nvSpPr>
        <p:spPr>
          <a:xfrm>
            <a:off x="2213386" y="486700"/>
            <a:ext cx="1364476"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60" name="Schemat blokowy: opóźnienie 59"/>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61" name="Pięciokąt 60"/>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62"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Prostokąt 62"/>
          <p:cNvSpPr/>
          <p:nvPr/>
        </p:nvSpPr>
        <p:spPr>
          <a:xfrm>
            <a:off x="2139197" y="969404"/>
            <a:ext cx="147027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64" name="Schemat blokowy: opóźnienie 63"/>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65" name="Pięciokąt 64"/>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66"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Prostokąt 66"/>
          <p:cNvSpPr/>
          <p:nvPr/>
        </p:nvSpPr>
        <p:spPr>
          <a:xfrm>
            <a:off x="2114803" y="1494801"/>
            <a:ext cx="1561646"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68" name="Schemat blokowy: opóźnienie 67"/>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69" name="Pięciokąt 68"/>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0"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Prostokąt 70"/>
          <p:cNvSpPr/>
          <p:nvPr/>
        </p:nvSpPr>
        <p:spPr>
          <a:xfrm>
            <a:off x="2428190" y="1998802"/>
            <a:ext cx="934871"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2" name="Schemat blokowy: opóźnienie 71"/>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73" name="Pięciokąt 72"/>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4"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Prostokąt 74"/>
          <p:cNvSpPr/>
          <p:nvPr/>
        </p:nvSpPr>
        <p:spPr>
          <a:xfrm>
            <a:off x="2328803" y="2462254"/>
            <a:ext cx="113364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6" name="Schemat blokowy: opóźnienie 75"/>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77" name="Pięciokąt 76"/>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78"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Prostokąt 78"/>
          <p:cNvSpPr/>
          <p:nvPr/>
        </p:nvSpPr>
        <p:spPr>
          <a:xfrm>
            <a:off x="2151380" y="2949325"/>
            <a:ext cx="1444627"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80" name="Schemat blokowy: opóźnienie 79"/>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81" name="Pięciokąt 80"/>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2"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Prostokąt 82"/>
          <p:cNvSpPr/>
          <p:nvPr/>
        </p:nvSpPr>
        <p:spPr>
          <a:xfrm>
            <a:off x="2315979" y="3511002"/>
            <a:ext cx="1159292"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84" name="Schemat blokowy: opóźnienie 83"/>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85" name="Pięciokąt 84"/>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86"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Prostokąt 86"/>
          <p:cNvSpPr/>
          <p:nvPr/>
        </p:nvSpPr>
        <p:spPr>
          <a:xfrm>
            <a:off x="2150068" y="3954253"/>
            <a:ext cx="1491114"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88" name="Schemat blokowy: opóźnienie 87"/>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89" name="Pięciokąt 88"/>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0"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Prostokąt 90"/>
          <p:cNvSpPr/>
          <p:nvPr/>
        </p:nvSpPr>
        <p:spPr>
          <a:xfrm>
            <a:off x="2186136" y="4529419"/>
            <a:ext cx="1418978"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92" name="Schemat blokowy: opóźnienie 91"/>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93" name="Pięciokąt 92"/>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4"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Prostokąt 94"/>
          <p:cNvSpPr/>
          <p:nvPr/>
        </p:nvSpPr>
        <p:spPr>
          <a:xfrm>
            <a:off x="2264683" y="4967405"/>
            <a:ext cx="1181734"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96" name="Schemat blokowy: opóźnienie 95"/>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97" name="Pięciokąt 96"/>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8"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Prostokąt 98"/>
          <p:cNvSpPr/>
          <p:nvPr/>
        </p:nvSpPr>
        <p:spPr>
          <a:xfrm>
            <a:off x="2191745" y="5537519"/>
            <a:ext cx="1407758"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pic>
        <p:nvPicPr>
          <p:cNvPr id="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Prostokąt 103"/>
          <p:cNvSpPr/>
          <p:nvPr/>
        </p:nvSpPr>
        <p:spPr>
          <a:xfrm>
            <a:off x="4368059" y="5217023"/>
            <a:ext cx="4824360" cy="769441"/>
          </a:xfrm>
          <a:prstGeom prst="rect">
            <a:avLst/>
          </a:prstGeom>
          <a:noFill/>
        </p:spPr>
        <p:txBody>
          <a:bodyPr spcFirstLastPara="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1F497D"/>
                </a:solidFill>
                <a:effectLst>
                  <a:outerShdw blurRad="63500" dir="3600000" algn="tl" rotWithShape="0">
                    <a:srgbClr val="000000">
                      <a:alpha val="70000"/>
                    </a:srgbClr>
                  </a:outerShdw>
                </a:effectLst>
                <a:uLnTx/>
                <a:uFillTx/>
                <a:latin typeface="Comic Sans MS" pitchFamily="66" charset="0"/>
                <a:ea typeface="+mn-ea"/>
                <a:cs typeface="Arial" charset="0"/>
              </a:rPr>
              <a:t>It’s _______.</a:t>
            </a:r>
          </a:p>
        </p:txBody>
      </p:sp>
      <p:sp>
        <p:nvSpPr>
          <p:cNvPr id="105" name="Prostokąt 104"/>
          <p:cNvSpPr/>
          <p:nvPr/>
        </p:nvSpPr>
        <p:spPr>
          <a:xfrm>
            <a:off x="6119133" y="5155059"/>
            <a:ext cx="1701998" cy="707886"/>
          </a:xfrm>
          <a:prstGeom prst="rect">
            <a:avLst/>
          </a:prstGeom>
          <a:noFill/>
        </p:spPr>
        <p:txBody>
          <a:bodyPr spcFirstLastPara="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8415" cmpd="sng">
                  <a:solidFill>
                    <a:prstClr val="black">
                      <a:lumMod val="95000"/>
                      <a:lumOff val="5000"/>
                    </a:prstClr>
                  </a:solidFill>
                  <a:prstDash val="solid"/>
                </a:ln>
                <a:solidFill>
                  <a:srgbClr val="FF0000"/>
                </a:solidFill>
                <a:effectLst>
                  <a:outerShdw blurRad="63500" dir="3600000" algn="tl" rotWithShape="0">
                    <a:srgbClr val="000000">
                      <a:alpha val="70000"/>
                    </a:srgbClr>
                  </a:outerShdw>
                </a:effectLst>
                <a:uLnTx/>
                <a:uFillTx/>
                <a:latin typeface="Comic Sans MS" pitchFamily="66" charset="0"/>
                <a:ea typeface="+mn-ea"/>
                <a:cs typeface="Arial" charset="0"/>
              </a:rPr>
              <a:t>yellow</a:t>
            </a:r>
          </a:p>
        </p:txBody>
      </p:sp>
      <p:pic>
        <p:nvPicPr>
          <p:cNvPr id="10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descr="Plastic Ruler 15cm 6 inches Yellow Measuring Tool for Office - 157 x 31mm  (L x W) - Overstock - 27577780">
            <a:extLst>
              <a:ext uri="{FF2B5EF4-FFF2-40B4-BE49-F238E27FC236}">
                <a16:creationId xmlns:a16="http://schemas.microsoft.com/office/drawing/2014/main" xmlns="" id="{9E88F962-69A1-BB42-A8A0-2B5F28E3E9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6303" y="1554179"/>
            <a:ext cx="2750573" cy="275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1783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750" fill="hold"/>
                                        <p:tgtEl>
                                          <p:spTgt spid="104"/>
                                        </p:tgtEl>
                                        <p:attrNameLst>
                                          <p:attrName>ppt_x</p:attrName>
                                        </p:attrNameLst>
                                      </p:cBhvr>
                                      <p:tavLst>
                                        <p:tav tm="0">
                                          <p:val>
                                            <p:strVal val="0-#ppt_w/2"/>
                                          </p:val>
                                        </p:tav>
                                        <p:tav tm="100000">
                                          <p:val>
                                            <p:strVal val="#ppt_x"/>
                                          </p:val>
                                        </p:tav>
                                      </p:tavLst>
                                    </p:anim>
                                    <p:anim calcmode="lin" valueType="num">
                                      <p:cBhvr additive="base">
                                        <p:cTn id="8" dur="75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1000" fill="hold"/>
                                        <p:tgtEl>
                                          <p:spTgt spid="69"/>
                                        </p:tgtEl>
                                        <p:attrNameLst>
                                          <p:attrName>fillcolor</p:attrName>
                                        </p:attrNameLst>
                                      </p:cBhvr>
                                      <p:to>
                                        <a:srgbClr val="FF0000"/>
                                      </p:to>
                                    </p:animClr>
                                    <p:set>
                                      <p:cBhvr>
                                        <p:cTn id="13" dur="1000" fill="hold"/>
                                        <p:tgtEl>
                                          <p:spTgt spid="69"/>
                                        </p:tgtEl>
                                        <p:attrNameLst>
                                          <p:attrName>fill.type</p:attrName>
                                        </p:attrNameLst>
                                      </p:cBhvr>
                                      <p:to>
                                        <p:strVal val="solid"/>
                                      </p:to>
                                    </p:set>
                                    <p:set>
                                      <p:cBhvr>
                                        <p:cTn id="14" dur="1000" fill="hold"/>
                                        <p:tgtEl>
                                          <p:spTgt spid="69"/>
                                        </p:tgtEl>
                                        <p:attrNameLst>
                                          <p:attrName>fill.on</p:attrName>
                                        </p:attrNameLst>
                                      </p:cBhvr>
                                      <p:to>
                                        <p:strVal val="true"/>
                                      </p:to>
                                    </p:set>
                                  </p:childTnLst>
                                </p:cTn>
                              </p:par>
                            </p:childTnLst>
                          </p:cTn>
                        </p:par>
                        <p:par>
                          <p:cTn id="15" fill="hold" nodeType="afterGroup">
                            <p:stCondLst>
                              <p:cond delay="1000"/>
                            </p:stCondLst>
                            <p:childTnLst>
                              <p:par>
                                <p:cTn id="16" presetID="31" presetClass="entr" presetSubtype="0" fill="hold" nodeType="after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1000" fill="hold"/>
                                        <p:tgtEl>
                                          <p:spTgt spid="106"/>
                                        </p:tgtEl>
                                        <p:attrNameLst>
                                          <p:attrName>ppt_w</p:attrName>
                                        </p:attrNameLst>
                                      </p:cBhvr>
                                      <p:tavLst>
                                        <p:tav tm="0">
                                          <p:val>
                                            <p:fltVal val="0"/>
                                          </p:val>
                                        </p:tav>
                                        <p:tav tm="100000">
                                          <p:val>
                                            <p:strVal val="#ppt_w"/>
                                          </p:val>
                                        </p:tav>
                                      </p:tavLst>
                                    </p:anim>
                                    <p:anim calcmode="lin" valueType="num">
                                      <p:cBhvr>
                                        <p:cTn id="19" dur="1000" fill="hold"/>
                                        <p:tgtEl>
                                          <p:spTgt spid="106"/>
                                        </p:tgtEl>
                                        <p:attrNameLst>
                                          <p:attrName>ppt_h</p:attrName>
                                        </p:attrNameLst>
                                      </p:cBhvr>
                                      <p:tavLst>
                                        <p:tav tm="0">
                                          <p:val>
                                            <p:fltVal val="0"/>
                                          </p:val>
                                        </p:tav>
                                        <p:tav tm="100000">
                                          <p:val>
                                            <p:strVal val="#ppt_h"/>
                                          </p:val>
                                        </p:tav>
                                      </p:tavLst>
                                    </p:anim>
                                    <p:anim calcmode="lin" valueType="num">
                                      <p:cBhvr>
                                        <p:cTn id="20" dur="1000" fill="hold"/>
                                        <p:tgtEl>
                                          <p:spTgt spid="106"/>
                                        </p:tgtEl>
                                        <p:attrNameLst>
                                          <p:attrName>style.rotation</p:attrName>
                                        </p:attrNameLst>
                                      </p:cBhvr>
                                      <p:tavLst>
                                        <p:tav tm="0">
                                          <p:val>
                                            <p:fltVal val="90"/>
                                          </p:val>
                                        </p:tav>
                                        <p:tav tm="100000">
                                          <p:val>
                                            <p:fltVal val="0"/>
                                          </p:val>
                                        </p:tav>
                                      </p:tavLst>
                                    </p:anim>
                                    <p:animEffect transition="in" filter="fade">
                                      <p:cBhvr>
                                        <p:cTn id="21" dur="1000"/>
                                        <p:tgtEl>
                                          <p:spTgt spid="106"/>
                                        </p:tgtEl>
                                      </p:cBhvr>
                                    </p:animEffect>
                                  </p:childTnLst>
                                </p:cTn>
                              </p:par>
                            </p:childTnLst>
                          </p:cTn>
                        </p:par>
                        <p:par>
                          <p:cTn id="22" fill="hold" nodeType="afterGroup">
                            <p:stCondLst>
                              <p:cond delay="2000"/>
                            </p:stCondLst>
                            <p:childTnLst>
                              <p:par>
                                <p:cTn id="23" presetID="2" presetClass="entr" presetSubtype="9"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750" fill="hold"/>
                                        <p:tgtEl>
                                          <p:spTgt spid="105"/>
                                        </p:tgtEl>
                                        <p:attrNameLst>
                                          <p:attrName>ppt_x</p:attrName>
                                        </p:attrNameLst>
                                      </p:cBhvr>
                                      <p:tavLst>
                                        <p:tav tm="0">
                                          <p:val>
                                            <p:strVal val="0-#ppt_w/2"/>
                                          </p:val>
                                        </p:tav>
                                        <p:tav tm="100000">
                                          <p:val>
                                            <p:strVal val="#ppt_x"/>
                                          </p:val>
                                        </p:tav>
                                      </p:tavLst>
                                    </p:anim>
                                    <p:anim calcmode="lin" valueType="num">
                                      <p:cBhvr additive="base">
                                        <p:cTn id="26" dur="750" fill="hold"/>
                                        <p:tgtEl>
                                          <p:spTgt spid="105"/>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2750"/>
                            </p:stCondLst>
                            <p:childTnLst>
                              <p:par>
                                <p:cTn id="28" presetID="2" presetClass="entr" presetSubtype="8"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 calcmode="lin" valueType="num">
                                      <p:cBhvr additive="base">
                                        <p:cTn id="30" dur="500" fill="hold"/>
                                        <p:tgtEl>
                                          <p:spTgt spid="101"/>
                                        </p:tgtEl>
                                        <p:attrNameLst>
                                          <p:attrName>ppt_x</p:attrName>
                                        </p:attrNameLst>
                                      </p:cBhvr>
                                      <p:tavLst>
                                        <p:tav tm="0">
                                          <p:val>
                                            <p:strVal val="0-#ppt_w/2"/>
                                          </p:val>
                                        </p:tav>
                                        <p:tav tm="100000">
                                          <p:val>
                                            <p:strVal val="#ppt_x"/>
                                          </p:val>
                                        </p:tav>
                                      </p:tavLst>
                                    </p:anim>
                                    <p:anim calcmode="lin" valueType="num">
                                      <p:cBhvr additive="base">
                                        <p:cTn id="31" dur="500" fill="hold"/>
                                        <p:tgtEl>
                                          <p:spTgt spid="101"/>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250"/>
                            </p:stCondLst>
                            <p:childTnLst>
                              <p:par>
                                <p:cTn id="33" presetID="2" presetClass="entr" presetSubtype="8" fill="hold" nodeType="after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additive="base">
                                        <p:cTn id="35" dur="500" fill="hold"/>
                                        <p:tgtEl>
                                          <p:spTgt spid="102"/>
                                        </p:tgtEl>
                                        <p:attrNameLst>
                                          <p:attrName>ppt_x</p:attrName>
                                        </p:attrNameLst>
                                      </p:cBhvr>
                                      <p:tavLst>
                                        <p:tav tm="0">
                                          <p:val>
                                            <p:strVal val="0-#ppt_w/2"/>
                                          </p:val>
                                        </p:tav>
                                        <p:tav tm="100000">
                                          <p:val>
                                            <p:strVal val="#ppt_x"/>
                                          </p:val>
                                        </p:tav>
                                      </p:tavLst>
                                    </p:anim>
                                    <p:anim calcmode="lin" valueType="num">
                                      <p:cBhvr additive="base">
                                        <p:cTn id="36" dur="500" fill="hold"/>
                                        <p:tgtEl>
                                          <p:spTgt spid="10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750"/>
                            </p:stCondLst>
                            <p:childTnLst>
                              <p:par>
                                <p:cTn id="38" presetID="2" presetClass="entr" presetSubtype="8" fill="hold" nodeType="after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additive="base">
                                        <p:cTn id="40" dur="500" fill="hold"/>
                                        <p:tgtEl>
                                          <p:spTgt spid="103"/>
                                        </p:tgtEl>
                                        <p:attrNameLst>
                                          <p:attrName>ppt_x</p:attrName>
                                        </p:attrNameLst>
                                      </p:cBhvr>
                                      <p:tavLst>
                                        <p:tav tm="0">
                                          <p:val>
                                            <p:strVal val="0-#ppt_w/2"/>
                                          </p:val>
                                        </p:tav>
                                        <p:tav tm="100000">
                                          <p:val>
                                            <p:strVal val="#ppt_x"/>
                                          </p:val>
                                        </p:tav>
                                      </p:tavLst>
                                    </p:anim>
                                    <p:anim calcmode="lin" valueType="num">
                                      <p:cBhvr additive="base">
                                        <p:cTn id="41"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63"/>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xit" presetSubtype="0" fill="hold" nodeType="clickEffect">
                                  <p:stCondLst>
                                    <p:cond delay="0"/>
                                  </p:stCondLst>
                                  <p:childTnLst>
                                    <p:animEffect transition="out" filter="dissolve">
                                      <p:cBhvr>
                                        <p:cTn id="52" dur="500"/>
                                        <p:tgtEl>
                                          <p:spTgt spid="63"/>
                                        </p:tgtEl>
                                      </p:cBhvr>
                                    </p:animEffect>
                                    <p:set>
                                      <p:cBhvr>
                                        <p:cTn id="5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4" restart="whenNotActive" fill="hold" evtFilter="cancelBubble" nodeType="interactiveSeq">
                <p:stCondLst>
                  <p:cond evt="onClick" delay="0">
                    <p:tgtEl>
                      <p:spTgt spid="67"/>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67"/>
                                        </p:tgtEl>
                                      </p:cBhvr>
                                    </p:animEffect>
                                    <p:set>
                                      <p:cBhvr>
                                        <p:cTn id="5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0" restart="whenNotActive" fill="hold" evtFilter="cancelBubble" nodeType="interactiveSeq">
                <p:stCondLst>
                  <p:cond evt="onClick" delay="0">
                    <p:tgtEl>
                      <p:spTgt spid="75"/>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75"/>
                                        </p:tgtEl>
                                      </p:cBhvr>
                                    </p:animEffect>
                                    <p:set>
                                      <p:cBhvr>
                                        <p:cTn id="6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6" restart="whenNotActive" fill="hold" evtFilter="cancelBubble" nodeType="interactiveSeq">
                <p:stCondLst>
                  <p:cond evt="onClick" delay="0">
                    <p:tgtEl>
                      <p:spTgt spid="79"/>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79"/>
                                        </p:tgtEl>
                                      </p:cBhvr>
                                    </p:animEffect>
                                    <p:set>
                                      <p:cBhvr>
                                        <p:cTn id="71"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9" presetClass="exit" presetSubtype="0" fill="hold" nodeType="clickEffect">
                                  <p:stCondLst>
                                    <p:cond delay="0"/>
                                  </p:stCondLst>
                                  <p:childTnLst>
                                    <p:animEffect transition="out" filter="dissolve">
                                      <p:cBhvr>
                                        <p:cTn id="76" dur="500"/>
                                        <p:tgtEl>
                                          <p:spTgt spid="87"/>
                                        </p:tgtEl>
                                      </p:cBhvr>
                                    </p:animEffect>
                                    <p:set>
                                      <p:cBhvr>
                                        <p:cTn id="7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78" restart="whenNotActive" fill="hold" evtFilter="cancelBubble" nodeType="interactiveSeq">
                <p:stCondLst>
                  <p:cond evt="onClick" delay="0">
                    <p:tgtEl>
                      <p:spTgt spid="9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91"/>
                                        </p:tgtEl>
                                      </p:cBhvr>
                                    </p:animEffect>
                                    <p:set>
                                      <p:cBhvr>
                                        <p:cTn id="83"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4" restart="whenNotActive" fill="hold" evtFilter="cancelBubble" nodeType="interactiveSeq">
                <p:stCondLst>
                  <p:cond evt="onClick" delay="0">
                    <p:tgtEl>
                      <p:spTgt spid="9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95"/>
                                        </p:tgtEl>
                                      </p:cBhvr>
                                    </p:animEffect>
                                    <p:set>
                                      <p:cBhvr>
                                        <p:cTn id="89"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90" restart="whenNotActive" fill="hold" evtFilter="cancelBubble" nodeType="interactiveSeq">
                <p:stCondLst>
                  <p:cond evt="onClick" delay="0">
                    <p:tgtEl>
                      <p:spTgt spid="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99"/>
                                        </p:tgtEl>
                                      </p:cBhvr>
                                    </p:animEffect>
                                    <p:set>
                                      <p:cBhvr>
                                        <p:cTn id="95"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96" restart="whenNotActive" fill="hold" evtFilter="cancelBubble" nodeType="interactiveSeq">
                <p:stCondLst>
                  <p:cond evt="onClick" delay="0">
                    <p:tgtEl>
                      <p:spTgt spid="83"/>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83"/>
                                        </p:tgtEl>
                                      </p:cBhvr>
                                    </p:animEffect>
                                    <p:set>
                                      <p:cBhvr>
                                        <p:cTn id="101"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600"/>
                </a:spcAft>
              </a:pPr>
              <a:endParaRPr lang="en-US" sz="3200" b="1" dirty="0">
                <a:solidFill>
                  <a:schemeClr val="tx1"/>
                </a:solidFill>
                <a:latin typeface="Century Gothic" panose="020B0502020202020204" pitchFamily="34" charset="0"/>
              </a:endParaRP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8314" y="3450647"/>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611503" y="4379336"/>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112" y="3428779"/>
            <a:ext cx="1996475" cy="2177421"/>
          </a:xfrm>
          <a:prstGeom prst="rect">
            <a:avLst/>
          </a:prstGeom>
        </p:spPr>
      </p:pic>
      <p:sp>
        <p:nvSpPr>
          <p:cNvPr id="32" name="Flowchart: Card 31"/>
          <p:cNvSpPr/>
          <p:nvPr/>
        </p:nvSpPr>
        <p:spPr>
          <a:xfrm>
            <a:off x="3456963" y="5378504"/>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Yes, it is.</a:t>
            </a:r>
            <a:endParaRPr lang="en-US" sz="2800" b="1" dirty="0">
              <a:solidFill>
                <a:srgbClr val="FF0000"/>
              </a:solidFill>
            </a:endParaRPr>
          </a:p>
        </p:txBody>
      </p:sp>
      <p:sp>
        <p:nvSpPr>
          <p:cNvPr id="33" name="Flowchart: Card 32"/>
          <p:cNvSpPr/>
          <p:nvPr/>
        </p:nvSpPr>
        <p:spPr>
          <a:xfrm>
            <a:off x="6393716" y="5378504"/>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No, it isn’t.</a:t>
            </a:r>
            <a:endParaRPr lang="en-US" sz="2800" b="1" dirty="0">
              <a:solidFill>
                <a:srgbClr val="FF0000"/>
              </a:solidFill>
            </a:endParaRPr>
          </a:p>
        </p:txBody>
      </p:sp>
      <p:sp>
        <p:nvSpPr>
          <p:cNvPr id="40" name="TextBox 39"/>
          <p:cNvSpPr txBox="1"/>
          <p:nvPr/>
        </p:nvSpPr>
        <p:spPr>
          <a:xfrm>
            <a:off x="5182444" y="4796235"/>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8077937" y="4796235"/>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pic>
        <p:nvPicPr>
          <p:cNvPr id="38" name="Picture 37"/>
          <p:cNvPicPr>
            <a:picLocks noChangeAspect="1"/>
          </p:cNvPicPr>
          <p:nvPr/>
        </p:nvPicPr>
        <p:blipFill>
          <a:blip r:embed="rId12"/>
          <a:stretch>
            <a:fillRect/>
          </a:stretch>
        </p:blipFill>
        <p:spPr>
          <a:xfrm>
            <a:off x="3685345" y="584078"/>
            <a:ext cx="1923595" cy="1416290"/>
          </a:xfrm>
          <a:prstGeom prst="rect">
            <a:avLst/>
          </a:prstGeom>
        </p:spPr>
      </p:pic>
      <p:pic>
        <p:nvPicPr>
          <p:cNvPr id="19" name="Picture 18"/>
          <p:cNvPicPr>
            <a:picLocks noChangeAspect="1"/>
          </p:cNvPicPr>
          <p:nvPr/>
        </p:nvPicPr>
        <p:blipFill>
          <a:blip r:embed="rId13"/>
          <a:stretch>
            <a:fillRect/>
          </a:stretch>
        </p:blipFill>
        <p:spPr>
          <a:xfrm>
            <a:off x="7323093" y="1338472"/>
            <a:ext cx="1613658" cy="1485190"/>
          </a:xfrm>
          <a:prstGeom prst="rect">
            <a:avLst/>
          </a:prstGeom>
        </p:spPr>
      </p:pic>
      <p:grpSp>
        <p:nvGrpSpPr>
          <p:cNvPr id="24" name="Group 23"/>
          <p:cNvGrpSpPr/>
          <p:nvPr/>
        </p:nvGrpSpPr>
        <p:grpSpPr>
          <a:xfrm>
            <a:off x="5958621" y="746975"/>
            <a:ext cx="2381501" cy="591497"/>
            <a:chOff x="5958621" y="746975"/>
            <a:chExt cx="2381501" cy="591497"/>
          </a:xfrm>
        </p:grpSpPr>
        <p:sp>
          <p:nvSpPr>
            <p:cNvPr id="5" name="TextBox 4"/>
            <p:cNvSpPr txBox="1"/>
            <p:nvPr/>
          </p:nvSpPr>
          <p:spPr>
            <a:xfrm>
              <a:off x="6039665" y="746975"/>
              <a:ext cx="2300457" cy="523220"/>
            </a:xfrm>
            <a:prstGeom prst="rect">
              <a:avLst/>
            </a:prstGeom>
            <a:noFill/>
          </p:spPr>
          <p:txBody>
            <a:bodyPr wrap="square" rtlCol="0">
              <a:spAutoFit/>
            </a:bodyPr>
            <a:lstStyle/>
            <a:p>
              <a:r>
                <a:rPr lang="en-US" sz="2800" dirty="0" smtClean="0">
                  <a:solidFill>
                    <a:schemeClr val="accent1"/>
                  </a:solidFill>
                  <a:latin typeface="Times New Roman" pitchFamily="18" charset="0"/>
                  <a:cs typeface="Times New Roman" pitchFamily="18" charset="0"/>
                </a:rPr>
                <a:t>Is that a bag?</a:t>
              </a:r>
              <a:endParaRPr lang="en-US" sz="2800" dirty="0">
                <a:solidFill>
                  <a:schemeClr val="accent1"/>
                </a:solidFill>
                <a:latin typeface="Times New Roman" pitchFamily="18" charset="0"/>
                <a:cs typeface="Times New Roman" pitchFamily="18" charset="0"/>
              </a:endParaRPr>
            </a:p>
          </p:txBody>
        </p:sp>
        <p:sp>
          <p:nvSpPr>
            <p:cNvPr id="6" name="Rounded Rectangular Callout 5"/>
            <p:cNvSpPr/>
            <p:nvPr/>
          </p:nvSpPr>
          <p:spPr>
            <a:xfrm>
              <a:off x="5958621" y="746975"/>
              <a:ext cx="2195151" cy="591497"/>
            </a:xfrm>
            <a:prstGeom prst="wedgeRoundRectCallout">
              <a:avLst>
                <a:gd name="adj1" fmla="val 30210"/>
                <a:gd name="adj2" fmla="val 9951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195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125E-6 7.40741E-7 L 0.09401 -0.29699 " pathEditMode="relative" rAng="0" ptsTypes="AA">
                                      <p:cBhvr>
                                        <p:cTn id="12" dur="2000" fill="hold"/>
                                        <p:tgtEl>
                                          <p:spTgt spid="23"/>
                                        </p:tgtEl>
                                        <p:attrNameLst>
                                          <p:attrName>ppt_x</p:attrName>
                                          <p:attrName>ppt_y</p:attrName>
                                        </p:attrNameLst>
                                      </p:cBhvr>
                                      <p:rCtr x="4701" y="-14861"/>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44450"/>
            <a:ext cx="9217026" cy="69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chemat blokowy: opóźnienie 2"/>
          <p:cNvSpPr/>
          <p:nvPr/>
        </p:nvSpPr>
        <p:spPr>
          <a:xfrm rot="10800000">
            <a:off x="2068513" y="55721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Pięciokąt 3"/>
          <p:cNvSpPr/>
          <p:nvPr/>
        </p:nvSpPr>
        <p:spPr>
          <a:xfrm>
            <a:off x="2212976" y="5572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5" name="Trójkąt równoramienny 34"/>
          <p:cNvSpPr/>
          <p:nvPr/>
        </p:nvSpPr>
        <p:spPr>
          <a:xfrm rot="16200000" flipV="1">
            <a:off x="3582195" y="55642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rostokąt 5"/>
          <p:cNvSpPr/>
          <p:nvPr/>
        </p:nvSpPr>
        <p:spPr>
          <a:xfrm>
            <a:off x="2213386" y="486700"/>
            <a:ext cx="1364476"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white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7" name="Schemat blokowy: opóźnienie 6"/>
          <p:cNvSpPr/>
          <p:nvPr/>
        </p:nvSpPr>
        <p:spPr>
          <a:xfrm rot="10800000">
            <a:off x="2068513" y="10620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ęciokąt 7"/>
          <p:cNvSpPr/>
          <p:nvPr/>
        </p:nvSpPr>
        <p:spPr>
          <a:xfrm>
            <a:off x="2212976" y="10620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9" name="Trójkąt równoramienny 34"/>
          <p:cNvSpPr/>
          <p:nvPr/>
        </p:nvSpPr>
        <p:spPr>
          <a:xfrm rot="16200000" flipV="1">
            <a:off x="3582195" y="10612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rostokąt 9"/>
          <p:cNvSpPr/>
          <p:nvPr/>
        </p:nvSpPr>
        <p:spPr>
          <a:xfrm>
            <a:off x="2139197" y="969404"/>
            <a:ext cx="1470275"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yellow</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1" name="Schemat blokowy: opóźnienie 10"/>
          <p:cNvSpPr/>
          <p:nvPr/>
        </p:nvSpPr>
        <p:spPr>
          <a:xfrm rot="10800000">
            <a:off x="2068513" y="1565276"/>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ięciokąt 11"/>
          <p:cNvSpPr/>
          <p:nvPr/>
        </p:nvSpPr>
        <p:spPr>
          <a:xfrm>
            <a:off x="2212976" y="1565276"/>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3" name="Trójkąt równoramienny 34"/>
          <p:cNvSpPr/>
          <p:nvPr/>
        </p:nvSpPr>
        <p:spPr>
          <a:xfrm rot="16200000" flipV="1">
            <a:off x="3581401" y="1565276"/>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p:cNvSpPr/>
          <p:nvPr/>
        </p:nvSpPr>
        <p:spPr>
          <a:xfrm>
            <a:off x="2114803" y="1494801"/>
            <a:ext cx="156164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orange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5" name="Schemat blokowy: opóźnienie 14"/>
          <p:cNvSpPr/>
          <p:nvPr/>
        </p:nvSpPr>
        <p:spPr>
          <a:xfrm rot="10800000">
            <a:off x="2068513" y="2070100"/>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16" name="Pięciokąt 15"/>
          <p:cNvSpPr/>
          <p:nvPr/>
        </p:nvSpPr>
        <p:spPr>
          <a:xfrm>
            <a:off x="2212976" y="2070100"/>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17" name="Trójkąt równoramienny 34"/>
          <p:cNvSpPr/>
          <p:nvPr/>
        </p:nvSpPr>
        <p:spPr>
          <a:xfrm rot="16200000" flipV="1">
            <a:off x="3582194" y="2069307"/>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rostokąt 17"/>
          <p:cNvSpPr/>
          <p:nvPr/>
        </p:nvSpPr>
        <p:spPr>
          <a:xfrm>
            <a:off x="2428190" y="1998802"/>
            <a:ext cx="934871"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red</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19" name="Schemat blokowy: opóźnienie 18"/>
          <p:cNvSpPr/>
          <p:nvPr/>
        </p:nvSpPr>
        <p:spPr>
          <a:xfrm rot="10800000">
            <a:off x="2068513" y="2573339"/>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0" name="Pięciokąt 19"/>
          <p:cNvSpPr/>
          <p:nvPr/>
        </p:nvSpPr>
        <p:spPr>
          <a:xfrm>
            <a:off x="2212976" y="2573339"/>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1" name="Trójkąt równoramienny 34"/>
          <p:cNvSpPr/>
          <p:nvPr/>
        </p:nvSpPr>
        <p:spPr>
          <a:xfrm rot="16200000" flipV="1">
            <a:off x="3581401" y="2573339"/>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21"/>
          <p:cNvSpPr/>
          <p:nvPr/>
        </p:nvSpPr>
        <p:spPr>
          <a:xfrm>
            <a:off x="2328803" y="2462254"/>
            <a:ext cx="1133644"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pink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3" name="Schemat blokowy: opóźnienie 22"/>
          <p:cNvSpPr/>
          <p:nvPr/>
        </p:nvSpPr>
        <p:spPr>
          <a:xfrm rot="10800000">
            <a:off x="2068513" y="3078164"/>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4" name="Pięciokąt 23"/>
          <p:cNvSpPr/>
          <p:nvPr/>
        </p:nvSpPr>
        <p:spPr>
          <a:xfrm>
            <a:off x="2212976" y="3078164"/>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5" name="Trójkąt równoramienny 34"/>
          <p:cNvSpPr/>
          <p:nvPr/>
        </p:nvSpPr>
        <p:spPr>
          <a:xfrm rot="16200000" flipV="1">
            <a:off x="3582195" y="3077370"/>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rostokąt 25"/>
          <p:cNvSpPr/>
          <p:nvPr/>
        </p:nvSpPr>
        <p:spPr>
          <a:xfrm>
            <a:off x="2151380" y="2949325"/>
            <a:ext cx="1444627"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green</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27" name="Schemat blokowy: opóźnienie 26"/>
          <p:cNvSpPr/>
          <p:nvPr/>
        </p:nvSpPr>
        <p:spPr>
          <a:xfrm rot="10800000">
            <a:off x="2068513" y="3581401"/>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28" name="Pięciokąt 27"/>
          <p:cNvSpPr/>
          <p:nvPr/>
        </p:nvSpPr>
        <p:spPr>
          <a:xfrm>
            <a:off x="2212976" y="3581401"/>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29" name="Trójkąt równoramienny 34"/>
          <p:cNvSpPr/>
          <p:nvPr/>
        </p:nvSpPr>
        <p:spPr>
          <a:xfrm rot="16200000" flipV="1">
            <a:off x="3581401" y="3581401"/>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Prostokąt 29"/>
          <p:cNvSpPr/>
          <p:nvPr/>
        </p:nvSpPr>
        <p:spPr>
          <a:xfrm>
            <a:off x="2315979" y="3511002"/>
            <a:ext cx="1159292"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blue</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1" name="Schemat blokowy: opóźnienie 30"/>
          <p:cNvSpPr/>
          <p:nvPr/>
        </p:nvSpPr>
        <p:spPr>
          <a:xfrm rot="10800000">
            <a:off x="2068513" y="408622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2" name="Pięciokąt 31"/>
          <p:cNvSpPr/>
          <p:nvPr/>
        </p:nvSpPr>
        <p:spPr>
          <a:xfrm>
            <a:off x="2212976" y="408622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3" name="Trójkąt równoramienny 34"/>
          <p:cNvSpPr/>
          <p:nvPr/>
        </p:nvSpPr>
        <p:spPr>
          <a:xfrm rot="16200000" flipV="1">
            <a:off x="3582194" y="408543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Prostokąt 33"/>
          <p:cNvSpPr/>
          <p:nvPr/>
        </p:nvSpPr>
        <p:spPr>
          <a:xfrm>
            <a:off x="2150068" y="3954253"/>
            <a:ext cx="1491114"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purple</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5" name="Schemat blokowy: opóźnienie 34"/>
          <p:cNvSpPr/>
          <p:nvPr/>
        </p:nvSpPr>
        <p:spPr>
          <a:xfrm rot="10800000">
            <a:off x="2068513" y="4600575"/>
            <a:ext cx="144462" cy="503238"/>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36" name="Pięciokąt 35"/>
          <p:cNvSpPr/>
          <p:nvPr/>
        </p:nvSpPr>
        <p:spPr>
          <a:xfrm>
            <a:off x="2212976" y="4600575"/>
            <a:ext cx="2087563" cy="503238"/>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 name="Trójkąt równoramienny 34"/>
          <p:cNvSpPr/>
          <p:nvPr/>
        </p:nvSpPr>
        <p:spPr>
          <a:xfrm rot="16200000" flipV="1">
            <a:off x="3582194" y="4599782"/>
            <a:ext cx="503238"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rostokąt 37"/>
          <p:cNvSpPr/>
          <p:nvPr/>
        </p:nvSpPr>
        <p:spPr>
          <a:xfrm>
            <a:off x="2186136" y="4529419"/>
            <a:ext cx="1418978"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brown</a:t>
            </a:r>
            <a:endParaRPr kumimoji="0" lang="pl-PL" sz="32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39" name="Schemat blokowy: opóźnienie 38"/>
          <p:cNvSpPr/>
          <p:nvPr/>
        </p:nvSpPr>
        <p:spPr>
          <a:xfrm rot="10800000">
            <a:off x="2068513" y="5103814"/>
            <a:ext cx="144462" cy="504825"/>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0" name="Pięciokąt 39"/>
          <p:cNvSpPr/>
          <p:nvPr/>
        </p:nvSpPr>
        <p:spPr>
          <a:xfrm>
            <a:off x="2212976" y="5103814"/>
            <a:ext cx="2087563" cy="504825"/>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1" name="Trójkąt równoramienny 34"/>
          <p:cNvSpPr/>
          <p:nvPr/>
        </p:nvSpPr>
        <p:spPr>
          <a:xfrm rot="16200000" flipV="1">
            <a:off x="3581401" y="5103814"/>
            <a:ext cx="504825"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41"/>
          <p:cNvSpPr/>
          <p:nvPr/>
        </p:nvSpPr>
        <p:spPr>
          <a:xfrm>
            <a:off x="2264683" y="4967405"/>
            <a:ext cx="1181734"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grey</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sp>
        <p:nvSpPr>
          <p:cNvPr id="43" name="Schemat blokowy: opóźnienie 42"/>
          <p:cNvSpPr/>
          <p:nvPr/>
        </p:nvSpPr>
        <p:spPr>
          <a:xfrm rot="10800000">
            <a:off x="2068513" y="5608639"/>
            <a:ext cx="144462" cy="503237"/>
          </a:xfrm>
          <a:prstGeom prst="flowChartDelay">
            <a:avLst/>
          </a:prstGeom>
          <a:solidFill>
            <a:srgbClr val="FF7C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rlin Sans FB" pitchFamily="34" charset="0"/>
              <a:ea typeface="+mn-ea"/>
              <a:cs typeface="+mn-cs"/>
            </a:endParaRPr>
          </a:p>
        </p:txBody>
      </p:sp>
      <p:sp>
        <p:nvSpPr>
          <p:cNvPr id="44" name="Pięciokąt 43"/>
          <p:cNvSpPr/>
          <p:nvPr/>
        </p:nvSpPr>
        <p:spPr>
          <a:xfrm>
            <a:off x="2212976" y="5608639"/>
            <a:ext cx="2087563" cy="503237"/>
          </a:xfrm>
          <a:prstGeom prst="homePlate">
            <a:avLst>
              <a:gd name="adj" fmla="val 12616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20320">
                <a:solidFill>
                  <a:prstClr val="black"/>
                </a:solidFill>
              </a:ln>
              <a:solidFill>
                <a:prstClr val="white"/>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45" name="Trójkąt równoramienny 34"/>
          <p:cNvSpPr/>
          <p:nvPr/>
        </p:nvSpPr>
        <p:spPr>
          <a:xfrm rot="16200000" flipV="1">
            <a:off x="3582195" y="5607845"/>
            <a:ext cx="503237" cy="504825"/>
          </a:xfrm>
          <a:custGeom>
            <a:avLst/>
            <a:gdLst>
              <a:gd name="connsiteX0" fmla="*/ 0 w 709614"/>
              <a:gd name="connsiteY0" fmla="*/ 820472 h 820472"/>
              <a:gd name="connsiteX1" fmla="*/ 354807 w 709614"/>
              <a:gd name="connsiteY1" fmla="*/ 0 h 820472"/>
              <a:gd name="connsiteX2" fmla="*/ 709614 w 709614"/>
              <a:gd name="connsiteY2" fmla="*/ 820472 h 820472"/>
              <a:gd name="connsiteX3" fmla="*/ 0 w 709614"/>
              <a:gd name="connsiteY3" fmla="*/ 820472 h 820472"/>
              <a:gd name="connsiteX0" fmla="*/ 0 w 709614"/>
              <a:gd name="connsiteY0" fmla="*/ 820472 h 854815"/>
              <a:gd name="connsiteX1" fmla="*/ 354807 w 709614"/>
              <a:gd name="connsiteY1" fmla="*/ 0 h 854815"/>
              <a:gd name="connsiteX2" fmla="*/ 709614 w 709614"/>
              <a:gd name="connsiteY2" fmla="*/ 820472 h 854815"/>
              <a:gd name="connsiteX3" fmla="*/ 0 w 709614"/>
              <a:gd name="connsiteY3" fmla="*/ 820472 h 854815"/>
              <a:gd name="connsiteX0" fmla="*/ 0 w 709614"/>
              <a:gd name="connsiteY0" fmla="*/ 820472 h 869241"/>
              <a:gd name="connsiteX1" fmla="*/ 354807 w 709614"/>
              <a:gd name="connsiteY1" fmla="*/ 0 h 869241"/>
              <a:gd name="connsiteX2" fmla="*/ 709614 w 709614"/>
              <a:gd name="connsiteY2" fmla="*/ 820472 h 869241"/>
              <a:gd name="connsiteX3" fmla="*/ 0 w 709614"/>
              <a:gd name="connsiteY3" fmla="*/ 820472 h 869241"/>
              <a:gd name="connsiteX0" fmla="*/ 0 w 709614"/>
              <a:gd name="connsiteY0" fmla="*/ 820472 h 890974"/>
              <a:gd name="connsiteX1" fmla="*/ 354807 w 709614"/>
              <a:gd name="connsiteY1" fmla="*/ 0 h 890974"/>
              <a:gd name="connsiteX2" fmla="*/ 709614 w 709614"/>
              <a:gd name="connsiteY2" fmla="*/ 820472 h 890974"/>
              <a:gd name="connsiteX3" fmla="*/ 0 w 709614"/>
              <a:gd name="connsiteY3" fmla="*/ 820472 h 890974"/>
              <a:gd name="connsiteX0" fmla="*/ 0 w 709614"/>
              <a:gd name="connsiteY0" fmla="*/ 820472 h 907710"/>
              <a:gd name="connsiteX1" fmla="*/ 354807 w 709614"/>
              <a:gd name="connsiteY1" fmla="*/ 0 h 907710"/>
              <a:gd name="connsiteX2" fmla="*/ 709614 w 709614"/>
              <a:gd name="connsiteY2" fmla="*/ 820472 h 907710"/>
              <a:gd name="connsiteX3" fmla="*/ 0 w 709614"/>
              <a:gd name="connsiteY3" fmla="*/ 820472 h 907710"/>
              <a:gd name="connsiteX0" fmla="*/ 0 w 709614"/>
              <a:gd name="connsiteY0" fmla="*/ 820472 h 961526"/>
              <a:gd name="connsiteX1" fmla="*/ 354807 w 709614"/>
              <a:gd name="connsiteY1" fmla="*/ 0 h 961526"/>
              <a:gd name="connsiteX2" fmla="*/ 709614 w 709614"/>
              <a:gd name="connsiteY2" fmla="*/ 820472 h 961526"/>
              <a:gd name="connsiteX3" fmla="*/ 0 w 709614"/>
              <a:gd name="connsiteY3" fmla="*/ 820472 h 961526"/>
              <a:gd name="connsiteX0" fmla="*/ 0 w 709614"/>
              <a:gd name="connsiteY0" fmla="*/ 820472 h 986054"/>
              <a:gd name="connsiteX1" fmla="*/ 354807 w 709614"/>
              <a:gd name="connsiteY1" fmla="*/ 0 h 986054"/>
              <a:gd name="connsiteX2" fmla="*/ 709614 w 709614"/>
              <a:gd name="connsiteY2" fmla="*/ 820472 h 986054"/>
              <a:gd name="connsiteX3" fmla="*/ 0 w 709614"/>
              <a:gd name="connsiteY3" fmla="*/ 820472 h 986054"/>
              <a:gd name="connsiteX0" fmla="*/ 0 w 700860"/>
              <a:gd name="connsiteY0" fmla="*/ 820472 h 986054"/>
              <a:gd name="connsiteX1" fmla="*/ 354807 w 700860"/>
              <a:gd name="connsiteY1" fmla="*/ 0 h 986054"/>
              <a:gd name="connsiteX2" fmla="*/ 700860 w 700860"/>
              <a:gd name="connsiteY2" fmla="*/ 820472 h 986054"/>
              <a:gd name="connsiteX3" fmla="*/ 0 w 700860"/>
              <a:gd name="connsiteY3" fmla="*/ 820472 h 986054"/>
              <a:gd name="connsiteX0" fmla="*/ 0 w 692107"/>
              <a:gd name="connsiteY0" fmla="*/ 811560 h 981088"/>
              <a:gd name="connsiteX1" fmla="*/ 346054 w 692107"/>
              <a:gd name="connsiteY1" fmla="*/ 0 h 981088"/>
              <a:gd name="connsiteX2" fmla="*/ 692107 w 692107"/>
              <a:gd name="connsiteY2" fmla="*/ 820472 h 981088"/>
              <a:gd name="connsiteX3" fmla="*/ 0 w 692107"/>
              <a:gd name="connsiteY3" fmla="*/ 811560 h 981088"/>
              <a:gd name="connsiteX0" fmla="*/ 0 w 716246"/>
              <a:gd name="connsiteY0" fmla="*/ 811560 h 974411"/>
              <a:gd name="connsiteX1" fmla="*/ 346054 w 716246"/>
              <a:gd name="connsiteY1" fmla="*/ 0 h 974411"/>
              <a:gd name="connsiteX2" fmla="*/ 716246 w 716246"/>
              <a:gd name="connsiteY2" fmla="*/ 805213 h 974411"/>
              <a:gd name="connsiteX3" fmla="*/ 0 w 716246"/>
              <a:gd name="connsiteY3" fmla="*/ 811560 h 974411"/>
              <a:gd name="connsiteX0" fmla="*/ 0 w 732339"/>
              <a:gd name="connsiteY0" fmla="*/ 788673 h 961681"/>
              <a:gd name="connsiteX1" fmla="*/ 362147 w 732339"/>
              <a:gd name="connsiteY1" fmla="*/ 0 h 961681"/>
              <a:gd name="connsiteX2" fmla="*/ 732339 w 732339"/>
              <a:gd name="connsiteY2" fmla="*/ 805213 h 961681"/>
              <a:gd name="connsiteX3" fmla="*/ 0 w 732339"/>
              <a:gd name="connsiteY3" fmla="*/ 788673 h 961681"/>
              <a:gd name="connsiteX0" fmla="*/ 0 w 738383"/>
              <a:gd name="connsiteY0" fmla="*/ 788673 h 976247"/>
              <a:gd name="connsiteX1" fmla="*/ 362147 w 738383"/>
              <a:gd name="connsiteY1" fmla="*/ 0 h 976247"/>
              <a:gd name="connsiteX2" fmla="*/ 738383 w 738383"/>
              <a:gd name="connsiteY2" fmla="*/ 835073 h 976247"/>
              <a:gd name="connsiteX3" fmla="*/ 0 w 738383"/>
              <a:gd name="connsiteY3" fmla="*/ 788673 h 976247"/>
              <a:gd name="connsiteX0" fmla="*/ 0 w 744427"/>
              <a:gd name="connsiteY0" fmla="*/ 842422 h 1004847"/>
              <a:gd name="connsiteX1" fmla="*/ 368191 w 744427"/>
              <a:gd name="connsiteY1" fmla="*/ 0 h 1004847"/>
              <a:gd name="connsiteX2" fmla="*/ 744427 w 744427"/>
              <a:gd name="connsiteY2" fmla="*/ 835073 h 1004847"/>
              <a:gd name="connsiteX3" fmla="*/ 0 w 744427"/>
              <a:gd name="connsiteY3" fmla="*/ 842422 h 1004847"/>
              <a:gd name="connsiteX0" fmla="*/ 0 w 738383"/>
              <a:gd name="connsiteY0" fmla="*/ 842422 h 1010022"/>
              <a:gd name="connsiteX1" fmla="*/ 368191 w 738383"/>
              <a:gd name="connsiteY1" fmla="*/ 0 h 1010022"/>
              <a:gd name="connsiteX2" fmla="*/ 738383 w 738383"/>
              <a:gd name="connsiteY2" fmla="*/ 847017 h 1010022"/>
              <a:gd name="connsiteX3" fmla="*/ 0 w 738383"/>
              <a:gd name="connsiteY3" fmla="*/ 842422 h 1010022"/>
              <a:gd name="connsiteX0" fmla="*/ 0 w 732339"/>
              <a:gd name="connsiteY0" fmla="*/ 848393 h 1013378"/>
              <a:gd name="connsiteX1" fmla="*/ 362147 w 732339"/>
              <a:gd name="connsiteY1" fmla="*/ 0 h 1013378"/>
              <a:gd name="connsiteX2" fmla="*/ 732339 w 732339"/>
              <a:gd name="connsiteY2" fmla="*/ 847017 h 1013378"/>
              <a:gd name="connsiteX3" fmla="*/ 0 w 732339"/>
              <a:gd name="connsiteY3" fmla="*/ 848393 h 1013378"/>
              <a:gd name="connsiteX0" fmla="*/ 0 w 732339"/>
              <a:gd name="connsiteY0" fmla="*/ 577270 h 742255"/>
              <a:gd name="connsiteX1" fmla="*/ 234031 w 732339"/>
              <a:gd name="connsiteY1" fmla="*/ 0 h 742255"/>
              <a:gd name="connsiteX2" fmla="*/ 732339 w 732339"/>
              <a:gd name="connsiteY2" fmla="*/ 575894 h 742255"/>
              <a:gd name="connsiteX3" fmla="*/ 0 w 732339"/>
              <a:gd name="connsiteY3" fmla="*/ 577270 h 742255"/>
              <a:gd name="connsiteX0" fmla="*/ 0 w 746691"/>
              <a:gd name="connsiteY0" fmla="*/ 625012 h 789997"/>
              <a:gd name="connsiteX1" fmla="*/ 234031 w 746691"/>
              <a:gd name="connsiteY1" fmla="*/ 47742 h 789997"/>
              <a:gd name="connsiteX2" fmla="*/ 476429 w 746691"/>
              <a:gd name="connsiteY2" fmla="*/ 61324 h 789997"/>
              <a:gd name="connsiteX3" fmla="*/ 732339 w 746691"/>
              <a:gd name="connsiteY3" fmla="*/ 623636 h 789997"/>
              <a:gd name="connsiteX4" fmla="*/ 0 w 746691"/>
              <a:gd name="connsiteY4" fmla="*/ 625012 h 789997"/>
              <a:gd name="connsiteX0" fmla="*/ 0 w 732339"/>
              <a:gd name="connsiteY0" fmla="*/ 625013 h 789998"/>
              <a:gd name="connsiteX1" fmla="*/ 234031 w 732339"/>
              <a:gd name="connsiteY1" fmla="*/ 47743 h 789998"/>
              <a:gd name="connsiteX2" fmla="*/ 476429 w 732339"/>
              <a:gd name="connsiteY2" fmla="*/ 61325 h 789998"/>
              <a:gd name="connsiteX3" fmla="*/ 732339 w 732339"/>
              <a:gd name="connsiteY3" fmla="*/ 623637 h 789998"/>
              <a:gd name="connsiteX4" fmla="*/ 0 w 732339"/>
              <a:gd name="connsiteY4" fmla="*/ 625013 h 789998"/>
              <a:gd name="connsiteX0" fmla="*/ 0 w 732339"/>
              <a:gd name="connsiteY0" fmla="*/ 589958 h 754943"/>
              <a:gd name="connsiteX1" fmla="*/ 234031 w 732339"/>
              <a:gd name="connsiteY1" fmla="*/ 12688 h 754943"/>
              <a:gd name="connsiteX2" fmla="*/ 476429 w 732339"/>
              <a:gd name="connsiteY2" fmla="*/ 26270 h 754943"/>
              <a:gd name="connsiteX3" fmla="*/ 732339 w 732339"/>
              <a:gd name="connsiteY3" fmla="*/ 588582 h 754943"/>
              <a:gd name="connsiteX4" fmla="*/ 0 w 732339"/>
              <a:gd name="connsiteY4" fmla="*/ 589958 h 754943"/>
              <a:gd name="connsiteX0" fmla="*/ 0 w 732339"/>
              <a:gd name="connsiteY0" fmla="*/ 577271 h 742256"/>
              <a:gd name="connsiteX1" fmla="*/ 234031 w 732339"/>
              <a:gd name="connsiteY1" fmla="*/ 1 h 742256"/>
              <a:gd name="connsiteX2" fmla="*/ 476429 w 732339"/>
              <a:gd name="connsiteY2" fmla="*/ 13583 h 742256"/>
              <a:gd name="connsiteX3" fmla="*/ 732339 w 732339"/>
              <a:gd name="connsiteY3" fmla="*/ 575895 h 742256"/>
              <a:gd name="connsiteX4" fmla="*/ 0 w 732339"/>
              <a:gd name="connsiteY4" fmla="*/ 577271 h 742256"/>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 name="connsiteX0" fmla="*/ 0 w 732339"/>
              <a:gd name="connsiteY0" fmla="*/ 577270 h 742255"/>
              <a:gd name="connsiteX1" fmla="*/ 252332 w 732339"/>
              <a:gd name="connsiteY1" fmla="*/ 0 h 742255"/>
              <a:gd name="connsiteX2" fmla="*/ 476429 w 732339"/>
              <a:gd name="connsiteY2" fmla="*/ 13582 h 742255"/>
              <a:gd name="connsiteX3" fmla="*/ 732339 w 732339"/>
              <a:gd name="connsiteY3" fmla="*/ 575894 h 742255"/>
              <a:gd name="connsiteX4" fmla="*/ 0 w 732339"/>
              <a:gd name="connsiteY4" fmla="*/ 577270 h 7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39" h="742255">
                <a:moveTo>
                  <a:pt x="0" y="577270"/>
                </a:moveTo>
                <a:cubicBezTo>
                  <a:pt x="120716" y="294472"/>
                  <a:pt x="131616" y="282798"/>
                  <a:pt x="252332" y="0"/>
                </a:cubicBezTo>
                <a:cubicBezTo>
                  <a:pt x="383595" y="59688"/>
                  <a:pt x="393377" y="44122"/>
                  <a:pt x="476429" y="13582"/>
                </a:cubicBezTo>
                <a:cubicBezTo>
                  <a:pt x="541177" y="109564"/>
                  <a:pt x="698880" y="472909"/>
                  <a:pt x="732339" y="575894"/>
                </a:cubicBezTo>
                <a:cubicBezTo>
                  <a:pt x="534437" y="756328"/>
                  <a:pt x="288054" y="835030"/>
                  <a:pt x="0" y="577270"/>
                </a:cubicBezTo>
                <a:close/>
              </a:path>
            </a:pathLst>
          </a:custGeom>
          <a:gradFill flip="none" rotWithShape="1">
            <a:gsLst>
              <a:gs pos="0">
                <a:srgbClr val="CD9B64"/>
              </a:gs>
              <a:gs pos="33000">
                <a:srgbClr val="CD9B64">
                  <a:tint val="44500"/>
                  <a:satMod val="160000"/>
                </a:srgbClr>
              </a:gs>
              <a:gs pos="100000">
                <a:srgbClr val="CD9B64">
                  <a:tint val="23500"/>
                  <a:satMod val="160000"/>
                  <a:lumMod val="76000"/>
                </a:srgb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Prostokąt 45"/>
          <p:cNvSpPr/>
          <p:nvPr/>
        </p:nvSpPr>
        <p:spPr>
          <a:xfrm>
            <a:off x="2191745" y="5537519"/>
            <a:ext cx="1407758"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rPr>
              <a:t>black</a:t>
            </a:r>
            <a:endParaRPr kumimoji="0" lang="pl-PL" sz="3600" b="1" i="0" u="none" strike="noStrike" kern="1200" cap="none" spc="0" normalizeH="0" baseline="0" noProof="0" dirty="0">
              <a:ln w="12700">
                <a:solidFill>
                  <a:prstClr val="black"/>
                </a:solidFill>
                <a:prstDash val="solid"/>
              </a:ln>
              <a:solidFill>
                <a:prstClr val="white"/>
              </a:solidFill>
              <a:effectLst>
                <a:outerShdw blurRad="41275" dist="20320" dir="1800000" algn="tl" rotWithShape="0">
                  <a:srgbClr val="000000">
                    <a:alpha val="40000"/>
                  </a:srgbClr>
                </a:outerShdw>
              </a:effectLst>
              <a:uLnTx/>
              <a:uFillTx/>
              <a:latin typeface="Berlin Sans FB" pitchFamily="34" charset="0"/>
              <a:ea typeface="+mn-ea"/>
              <a:cs typeface="Arial" charset="0"/>
            </a:endParaRPr>
          </a:p>
        </p:txBody>
      </p:sp>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5410201"/>
            <a:ext cx="5842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446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13" y="5410201"/>
            <a:ext cx="5826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Prostokąt 50"/>
          <p:cNvSpPr/>
          <p:nvPr/>
        </p:nvSpPr>
        <p:spPr>
          <a:xfrm>
            <a:off x="4413507" y="5181797"/>
            <a:ext cx="4824360" cy="1446550"/>
          </a:xfrm>
          <a:prstGeom prst="rect">
            <a:avLst/>
          </a:prstGeom>
          <a:noFill/>
        </p:spPr>
        <p:txBody>
          <a:bodyPr spcFirstLastPara="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8415" cmpd="sng">
                  <a:solidFill>
                    <a:prstClr val="black">
                      <a:lumMod val="95000"/>
                      <a:lumOff val="5000"/>
                    </a:prstClr>
                  </a:solidFill>
                  <a:prstDash val="solid"/>
                </a:ln>
                <a:solidFill>
                  <a:srgbClr val="44546A"/>
                </a:solidFill>
                <a:effectLst>
                  <a:outerShdw blurRad="63500" dir="3600000" algn="tl" rotWithShape="0">
                    <a:srgbClr val="000000">
                      <a:alpha val="70000"/>
                    </a:srgbClr>
                  </a:outerShdw>
                </a:effectLst>
                <a:uLnTx/>
                <a:uFillTx/>
                <a:latin typeface="Comic Sans MS" pitchFamily="66" charset="0"/>
                <a:ea typeface="+mn-ea"/>
                <a:cs typeface="Arial" charset="0"/>
              </a:rPr>
              <a:t>They’re _______.</a:t>
            </a:r>
          </a:p>
        </p:txBody>
      </p:sp>
      <p:sp>
        <p:nvSpPr>
          <p:cNvPr id="52" name="Prostokąt 51"/>
          <p:cNvSpPr/>
          <p:nvPr/>
        </p:nvSpPr>
        <p:spPr>
          <a:xfrm>
            <a:off x="6914031" y="5202658"/>
            <a:ext cx="1701998" cy="707886"/>
          </a:xfrm>
          <a:prstGeom prst="rect">
            <a:avLst/>
          </a:prstGeom>
          <a:noFill/>
        </p:spPr>
        <p:txBody>
          <a:bodyPr spcFirstLastPara="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8415" cmpd="sng">
                  <a:solidFill>
                    <a:prstClr val="black">
                      <a:lumMod val="95000"/>
                      <a:lumOff val="5000"/>
                    </a:prstClr>
                  </a:solidFill>
                  <a:prstDash val="solid"/>
                </a:ln>
                <a:solidFill>
                  <a:srgbClr val="0070C0"/>
                </a:solidFill>
                <a:effectLst>
                  <a:outerShdw blurRad="63500" dir="3600000" algn="tl" rotWithShape="0">
                    <a:srgbClr val="000000">
                      <a:alpha val="70000"/>
                    </a:srgbClr>
                  </a:outerShdw>
                </a:effectLst>
                <a:uLnTx/>
                <a:uFillTx/>
                <a:latin typeface="Comic Sans MS" pitchFamily="66" charset="0"/>
                <a:ea typeface="+mn-ea"/>
                <a:cs typeface="Arial" charset="0"/>
              </a:rPr>
              <a:t>blue</a:t>
            </a:r>
          </a:p>
        </p:txBody>
      </p:sp>
      <p:pic>
        <p:nvPicPr>
          <p:cNvPr id="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13" y="3248026"/>
            <a:ext cx="1039812"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descr="Q-Connect Plastic Pencil Sharpener Single Hole Assorted (Pack of 10) KF76992">
            <a:extLst>
              <a:ext uri="{FF2B5EF4-FFF2-40B4-BE49-F238E27FC236}">
                <a16:creationId xmlns:a16="http://schemas.microsoft.com/office/drawing/2014/main" xmlns="" id="{3E001CDD-33DC-6342-AA00-02C1C856A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6914" y="1646806"/>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3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0-#ppt_w/2"/>
                                          </p:val>
                                        </p:tav>
                                        <p:tav tm="100000">
                                          <p:val>
                                            <p:strVal val="#ppt_x"/>
                                          </p:val>
                                        </p:tav>
                                      </p:tavLst>
                                    </p:anim>
                                    <p:anim calcmode="lin" valueType="num">
                                      <p:cBhvr additive="base">
                                        <p:cTn id="8"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mph" presetSubtype="2" fill="hold" nodeType="clickEffect">
                                  <p:stCondLst>
                                    <p:cond delay="0"/>
                                  </p:stCondLst>
                                  <p:childTnLst>
                                    <p:animClr clrSpc="rgb" dir="cw">
                                      <p:cBhvr>
                                        <p:cTn id="12" dur="1000" fill="hold"/>
                                        <p:tgtEl>
                                          <p:spTgt spid="28"/>
                                        </p:tgtEl>
                                        <p:attrNameLst>
                                          <p:attrName>fillcolor</p:attrName>
                                        </p:attrNameLst>
                                      </p:cBhvr>
                                      <p:to>
                                        <a:srgbClr val="0070C0"/>
                                      </p:to>
                                    </p:animClr>
                                    <p:set>
                                      <p:cBhvr>
                                        <p:cTn id="13" dur="1000" fill="hold"/>
                                        <p:tgtEl>
                                          <p:spTgt spid="28"/>
                                        </p:tgtEl>
                                        <p:attrNameLst>
                                          <p:attrName>fill.type</p:attrName>
                                        </p:attrNameLst>
                                      </p:cBhvr>
                                      <p:to>
                                        <p:strVal val="solid"/>
                                      </p:to>
                                    </p:set>
                                    <p:set>
                                      <p:cBhvr>
                                        <p:cTn id="14" dur="1000" fill="hold"/>
                                        <p:tgtEl>
                                          <p:spTgt spid="28"/>
                                        </p:tgtEl>
                                        <p:attrNameLst>
                                          <p:attrName>fill.on</p:attrName>
                                        </p:attrNameLst>
                                      </p:cBhvr>
                                      <p:to>
                                        <p:strVal val="true"/>
                                      </p:to>
                                    </p:set>
                                  </p:childTnLst>
                                </p:cTn>
                              </p:par>
                            </p:childTnLst>
                          </p:cTn>
                        </p:par>
                        <p:par>
                          <p:cTn id="15" fill="hold" nodeType="afterGroup">
                            <p:stCondLst>
                              <p:cond delay="1000"/>
                            </p:stCondLst>
                            <p:childTnLst>
                              <p:par>
                                <p:cTn id="16" presetID="31" presetClass="entr" presetSubtype="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1000" fill="hold"/>
                                        <p:tgtEl>
                                          <p:spTgt spid="53"/>
                                        </p:tgtEl>
                                        <p:attrNameLst>
                                          <p:attrName>ppt_w</p:attrName>
                                        </p:attrNameLst>
                                      </p:cBhvr>
                                      <p:tavLst>
                                        <p:tav tm="0">
                                          <p:val>
                                            <p:fltVal val="0"/>
                                          </p:val>
                                        </p:tav>
                                        <p:tav tm="100000">
                                          <p:val>
                                            <p:strVal val="#ppt_w"/>
                                          </p:val>
                                        </p:tav>
                                      </p:tavLst>
                                    </p:anim>
                                    <p:anim calcmode="lin" valueType="num">
                                      <p:cBhvr>
                                        <p:cTn id="19" dur="1000" fill="hold"/>
                                        <p:tgtEl>
                                          <p:spTgt spid="53"/>
                                        </p:tgtEl>
                                        <p:attrNameLst>
                                          <p:attrName>ppt_h</p:attrName>
                                        </p:attrNameLst>
                                      </p:cBhvr>
                                      <p:tavLst>
                                        <p:tav tm="0">
                                          <p:val>
                                            <p:fltVal val="0"/>
                                          </p:val>
                                        </p:tav>
                                        <p:tav tm="100000">
                                          <p:val>
                                            <p:strVal val="#ppt_h"/>
                                          </p:val>
                                        </p:tav>
                                      </p:tavLst>
                                    </p:anim>
                                    <p:anim calcmode="lin" valueType="num">
                                      <p:cBhvr>
                                        <p:cTn id="20" dur="1000" fill="hold"/>
                                        <p:tgtEl>
                                          <p:spTgt spid="53"/>
                                        </p:tgtEl>
                                        <p:attrNameLst>
                                          <p:attrName>style.rotation</p:attrName>
                                        </p:attrNameLst>
                                      </p:cBhvr>
                                      <p:tavLst>
                                        <p:tav tm="0">
                                          <p:val>
                                            <p:fltVal val="90"/>
                                          </p:val>
                                        </p:tav>
                                        <p:tav tm="100000">
                                          <p:val>
                                            <p:fltVal val="0"/>
                                          </p:val>
                                        </p:tav>
                                      </p:tavLst>
                                    </p:anim>
                                    <p:animEffect transition="in" filter="fade">
                                      <p:cBhvr>
                                        <p:cTn id="21" dur="1000"/>
                                        <p:tgtEl>
                                          <p:spTgt spid="53"/>
                                        </p:tgtEl>
                                      </p:cBhvr>
                                    </p:animEffect>
                                  </p:childTnLst>
                                </p:cTn>
                              </p:par>
                            </p:childTnLst>
                          </p:cTn>
                        </p:par>
                        <p:par>
                          <p:cTn id="22" fill="hold" nodeType="afterGroup">
                            <p:stCondLst>
                              <p:cond delay="2000"/>
                            </p:stCondLst>
                            <p:childTnLst>
                              <p:par>
                                <p:cTn id="23" presetID="2" presetClass="entr" presetSubtype="9"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750" fill="hold"/>
                                        <p:tgtEl>
                                          <p:spTgt spid="52"/>
                                        </p:tgtEl>
                                        <p:attrNameLst>
                                          <p:attrName>ppt_x</p:attrName>
                                        </p:attrNameLst>
                                      </p:cBhvr>
                                      <p:tavLst>
                                        <p:tav tm="0">
                                          <p:val>
                                            <p:strVal val="0-#ppt_w/2"/>
                                          </p:val>
                                        </p:tav>
                                        <p:tav tm="100000">
                                          <p:val>
                                            <p:strVal val="#ppt_x"/>
                                          </p:val>
                                        </p:tav>
                                      </p:tavLst>
                                    </p:anim>
                                    <p:anim calcmode="lin" valueType="num">
                                      <p:cBhvr additive="base">
                                        <p:cTn id="26" dur="750" fill="hold"/>
                                        <p:tgtEl>
                                          <p:spTgt spid="52"/>
                                        </p:tgtEl>
                                        <p:attrNameLst>
                                          <p:attrName>ppt_y</p:attrName>
                                        </p:attrNameLst>
                                      </p:cBhvr>
                                      <p:tavLst>
                                        <p:tav tm="0">
                                          <p:val>
                                            <p:strVal val="0-#ppt_h/2"/>
                                          </p:val>
                                        </p:tav>
                                        <p:tav tm="100000">
                                          <p:val>
                                            <p:strVal val="#ppt_y"/>
                                          </p:val>
                                        </p:tav>
                                      </p:tavLst>
                                    </p:anim>
                                  </p:childTnLst>
                                </p:cTn>
                              </p:par>
                            </p:childTnLst>
                          </p:cTn>
                        </p:par>
                        <p:par>
                          <p:cTn id="27" fill="hold">
                            <p:stCondLst>
                              <p:cond delay="2750"/>
                            </p:stCondLst>
                            <p:childTnLst>
                              <p:par>
                                <p:cTn id="28" presetID="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0-#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750"/>
                            </p:stCondLst>
                            <p:childTnLst>
                              <p:par>
                                <p:cTn id="38" presetID="2" presetClass="entr" presetSubtype="8"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0-#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9" presetClass="exit" presetSubtype="0" fill="hold" nodeType="clickEffect">
                                  <p:stCondLst>
                                    <p:cond delay="0"/>
                                  </p:stCondLst>
                                  <p:childTnLst>
                                    <p:animEffect transition="out" filter="dissolv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9" presetClass="exit" presetSubtype="0" fill="hold" nodeType="clickEffect">
                                  <p:stCondLst>
                                    <p:cond delay="0"/>
                                  </p:stCondLst>
                                  <p:childTnLst>
                                    <p:animEffect transition="out" filter="dissolve">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4" restart="whenNotActive" fill="hold" evtFilter="cancelBubble" nodeType="interactiveSeq">
                <p:stCondLst>
                  <p:cond evt="onClick" delay="0">
                    <p:tgtEl>
                      <p:spTgt spid="38"/>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9" presetClass="exit" presetSubtype="0" fill="hold" nodeType="clickEffect">
                                  <p:stCondLst>
                                    <p:cond delay="0"/>
                                  </p:stCondLst>
                                  <p:childTnLst>
                                    <p:animEffect transition="out" filter="dissolv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9" presetClass="exit" presetSubtype="0" fill="hold" nodeType="clickEffect">
                                  <p:stCondLst>
                                    <p:cond delay="0"/>
                                  </p:stCondLst>
                                  <p:childTnLst>
                                    <p:animEffect transition="out" filter="dissolve">
                                      <p:cBhvr>
                                        <p:cTn id="94" dur="500"/>
                                        <p:tgtEl>
                                          <p:spTgt spid="42"/>
                                        </p:tgtEl>
                                      </p:cBhvr>
                                    </p:animEffect>
                                    <p:set>
                                      <p:cBhvr>
                                        <p:cTn id="9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6" restart="whenNotActive" fill="hold" evtFilter="cancelBubble" nodeType="interactiveSeq">
                <p:stCondLst>
                  <p:cond evt="onClick" delay="0">
                    <p:tgtEl>
                      <p:spTgt spid="46"/>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9" presetClass="exit" presetSubtype="0" fill="hold" nodeType="clickEffect">
                                  <p:stCondLst>
                                    <p:cond delay="0"/>
                                  </p:stCondLst>
                                  <p:childTnLst>
                                    <p:animEffect transition="out" filter="dissolve">
                                      <p:cBhvr>
                                        <p:cTn id="100" dur="500"/>
                                        <p:tgtEl>
                                          <p:spTgt spid="46"/>
                                        </p:tgtEl>
                                      </p:cBhvr>
                                    </p:animEffect>
                                    <p:set>
                                      <p:cBhvr>
                                        <p:cTn id="10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400147"/>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600"/>
                </a:spcAft>
              </a:pPr>
              <a:endParaRPr lang="en-US" sz="3200" b="1" dirty="0">
                <a:solidFill>
                  <a:schemeClr val="tx1"/>
                </a:solidFill>
                <a:latin typeface="Century Gothic" panose="020B0502020202020204" pitchFamily="34" charset="0"/>
              </a:endParaRP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219" y="3443306"/>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2017" y="3421438"/>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305206" y="4350127"/>
            <a:ext cx="634817" cy="626785"/>
          </a:xfrm>
          <a:prstGeom prst="rect">
            <a:avLst/>
          </a:prstGeom>
        </p:spPr>
      </p:pic>
      <p:sp>
        <p:nvSpPr>
          <p:cNvPr id="32" name="Flowchart: Card 31"/>
          <p:cNvSpPr/>
          <p:nvPr/>
        </p:nvSpPr>
        <p:spPr>
          <a:xfrm>
            <a:off x="2771006" y="5371163"/>
            <a:ext cx="2937520"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Yes, it is.</a:t>
            </a:r>
            <a:endParaRPr lang="en-US" sz="2800" b="1" dirty="0">
              <a:solidFill>
                <a:srgbClr val="FF0000"/>
              </a:solidFill>
            </a:endParaRPr>
          </a:p>
        </p:txBody>
      </p:sp>
      <p:sp>
        <p:nvSpPr>
          <p:cNvPr id="33" name="Flowchart: Card 32"/>
          <p:cNvSpPr/>
          <p:nvPr/>
        </p:nvSpPr>
        <p:spPr>
          <a:xfrm>
            <a:off x="6143620" y="5371163"/>
            <a:ext cx="2867491"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No, it isn’t. It’s a pencil </a:t>
            </a:r>
            <a:r>
              <a:rPr lang="en-US" sz="2800" b="1" dirty="0">
                <a:solidFill>
                  <a:srgbClr val="FF0000"/>
                </a:solidFill>
              </a:rPr>
              <a:t>sharpener.</a:t>
            </a:r>
          </a:p>
        </p:txBody>
      </p:sp>
      <p:sp>
        <p:nvSpPr>
          <p:cNvPr id="3" name="TextBox 2"/>
          <p:cNvSpPr txBox="1"/>
          <p:nvPr/>
        </p:nvSpPr>
        <p:spPr>
          <a:xfrm>
            <a:off x="4932349" y="4788894"/>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7827842" y="4788894"/>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34" name="Picture 33"/>
          <p:cNvPicPr>
            <a:picLocks noChangeAspect="1"/>
          </p:cNvPicPr>
          <p:nvPr/>
        </p:nvPicPr>
        <p:blipFill>
          <a:blip r:embed="rId12"/>
          <a:stretch>
            <a:fillRect/>
          </a:stretch>
        </p:blipFill>
        <p:spPr>
          <a:xfrm>
            <a:off x="6252384" y="800922"/>
            <a:ext cx="1687639" cy="1513056"/>
          </a:xfrm>
          <a:prstGeom prst="rect">
            <a:avLst/>
          </a:prstGeom>
        </p:spPr>
      </p:pic>
      <p:pic>
        <p:nvPicPr>
          <p:cNvPr id="35" name="Picture 34"/>
          <p:cNvPicPr>
            <a:picLocks noChangeAspect="1"/>
          </p:cNvPicPr>
          <p:nvPr/>
        </p:nvPicPr>
        <p:blipFill>
          <a:blip r:embed="rId13"/>
          <a:stretch>
            <a:fillRect/>
          </a:stretch>
        </p:blipFill>
        <p:spPr>
          <a:xfrm>
            <a:off x="4893047" y="1132735"/>
            <a:ext cx="1630957" cy="1632262"/>
          </a:xfrm>
          <a:prstGeom prst="rect">
            <a:avLst/>
          </a:prstGeom>
        </p:spPr>
      </p:pic>
      <p:grpSp>
        <p:nvGrpSpPr>
          <p:cNvPr id="31" name="Group 30"/>
          <p:cNvGrpSpPr/>
          <p:nvPr/>
        </p:nvGrpSpPr>
        <p:grpSpPr>
          <a:xfrm>
            <a:off x="3522396" y="664844"/>
            <a:ext cx="2381501" cy="591497"/>
            <a:chOff x="5958621" y="746975"/>
            <a:chExt cx="2381501" cy="591497"/>
          </a:xfrm>
        </p:grpSpPr>
        <p:sp>
          <p:nvSpPr>
            <p:cNvPr id="37" name="TextBox 36"/>
            <p:cNvSpPr txBox="1"/>
            <p:nvPr/>
          </p:nvSpPr>
          <p:spPr>
            <a:xfrm>
              <a:off x="6039665" y="746975"/>
              <a:ext cx="2300457" cy="523220"/>
            </a:xfrm>
            <a:prstGeom prst="rect">
              <a:avLst/>
            </a:prstGeom>
            <a:noFill/>
          </p:spPr>
          <p:txBody>
            <a:bodyPr wrap="square" rtlCol="0">
              <a:spAutoFit/>
            </a:bodyPr>
            <a:lstStyle/>
            <a:p>
              <a:r>
                <a:rPr lang="en-US" sz="2800" dirty="0" smtClean="0">
                  <a:solidFill>
                    <a:schemeClr val="accent1"/>
                  </a:solidFill>
                  <a:latin typeface="Times New Roman" pitchFamily="18" charset="0"/>
                  <a:cs typeface="Times New Roman" pitchFamily="18" charset="0"/>
                </a:rPr>
                <a:t>Is this a bag?</a:t>
              </a:r>
              <a:endParaRPr lang="en-US" sz="2800" dirty="0">
                <a:solidFill>
                  <a:schemeClr val="accent1"/>
                </a:solidFill>
                <a:latin typeface="Times New Roman" pitchFamily="18" charset="0"/>
                <a:cs typeface="Times New Roman" pitchFamily="18" charset="0"/>
              </a:endParaRPr>
            </a:p>
          </p:txBody>
        </p:sp>
        <p:sp>
          <p:nvSpPr>
            <p:cNvPr id="38" name="Rounded Rectangular Callout 37"/>
            <p:cNvSpPr/>
            <p:nvPr/>
          </p:nvSpPr>
          <p:spPr>
            <a:xfrm>
              <a:off x="5958621" y="746975"/>
              <a:ext cx="2195151" cy="591497"/>
            </a:xfrm>
            <a:prstGeom prst="wedgeRoundRectCallout">
              <a:avLst>
                <a:gd name="adj1" fmla="val 30210"/>
                <a:gd name="adj2" fmla="val 9951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3019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1.11111E-6 L -0.10456 -0.29259 " pathEditMode="relative" rAng="0" ptsTypes="AA">
                                      <p:cBhvr>
                                        <p:cTn id="12" dur="2000" fill="hold"/>
                                        <p:tgtEl>
                                          <p:spTgt spid="27"/>
                                        </p:tgtEl>
                                        <p:attrNameLst>
                                          <p:attrName>ppt_x</p:attrName>
                                          <p:attrName>ppt_y</p:attrName>
                                        </p:attrNameLst>
                                      </p:cBhvr>
                                      <p:rCtr x="-5234" y="-14630"/>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362719"/>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600"/>
                </a:spcAft>
              </a:pPr>
              <a:endParaRPr lang="en-US" sz="3200" b="1" dirty="0">
                <a:solidFill>
                  <a:schemeClr val="tx1"/>
                </a:solidFill>
                <a:latin typeface="Century Gothic" panose="020B0502020202020204" pitchFamily="34" charset="0"/>
              </a:endParaRP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219" y="3443306"/>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2017" y="3421438"/>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305206" y="4350127"/>
            <a:ext cx="634817" cy="626785"/>
          </a:xfrm>
          <a:prstGeom prst="rect">
            <a:avLst/>
          </a:prstGeom>
        </p:spPr>
      </p:pic>
      <p:sp>
        <p:nvSpPr>
          <p:cNvPr id="32" name="Flowchart: Card 31"/>
          <p:cNvSpPr/>
          <p:nvPr/>
        </p:nvSpPr>
        <p:spPr>
          <a:xfrm>
            <a:off x="3000776" y="5465370"/>
            <a:ext cx="2707749" cy="934109"/>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Yes, it is.</a:t>
            </a:r>
            <a:endParaRPr lang="en-US" sz="2800" b="1" dirty="0">
              <a:solidFill>
                <a:srgbClr val="FF0000"/>
              </a:solidFill>
            </a:endParaRPr>
          </a:p>
        </p:txBody>
      </p:sp>
      <p:sp>
        <p:nvSpPr>
          <p:cNvPr id="33" name="Flowchart: Card 32"/>
          <p:cNvSpPr/>
          <p:nvPr/>
        </p:nvSpPr>
        <p:spPr>
          <a:xfrm>
            <a:off x="6107200" y="5465370"/>
            <a:ext cx="2912908" cy="1015806"/>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No, it </a:t>
            </a:r>
            <a:r>
              <a:rPr lang="en-US" sz="2800" b="1" dirty="0" err="1" smtClean="0">
                <a:solidFill>
                  <a:srgbClr val="FF0000"/>
                </a:solidFill>
              </a:rPr>
              <a:t>in’t</a:t>
            </a:r>
            <a:r>
              <a:rPr lang="en-US" sz="2800" b="1" dirty="0" smtClean="0">
                <a:solidFill>
                  <a:srgbClr val="FF0000"/>
                </a:solidFill>
              </a:rPr>
              <a:t>.</a:t>
            </a:r>
            <a:endParaRPr lang="en-US" sz="2800" b="1" dirty="0">
              <a:solidFill>
                <a:srgbClr val="FF0000"/>
              </a:solidFill>
            </a:endParaRPr>
          </a:p>
        </p:txBody>
      </p:sp>
      <p:sp>
        <p:nvSpPr>
          <p:cNvPr id="3" name="TextBox 2"/>
          <p:cNvSpPr txBox="1"/>
          <p:nvPr/>
        </p:nvSpPr>
        <p:spPr>
          <a:xfrm>
            <a:off x="3011224" y="4532016"/>
            <a:ext cx="583814" cy="707886"/>
          </a:xfrm>
          <a:prstGeom prst="rect">
            <a:avLst/>
          </a:prstGeom>
          <a:noFill/>
        </p:spPr>
        <p:txBody>
          <a:bodyPr wrap="none" rtlCol="0">
            <a:spAutoFit/>
          </a:bodyPr>
          <a:lstStyle/>
          <a:p>
            <a:r>
              <a:rPr lang="en-US" sz="4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7827842" y="4788894"/>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pic>
        <p:nvPicPr>
          <p:cNvPr id="31" name="Picture 30"/>
          <p:cNvPicPr>
            <a:picLocks noChangeAspect="1"/>
          </p:cNvPicPr>
          <p:nvPr/>
        </p:nvPicPr>
        <p:blipFill rotWithShape="1">
          <a:blip r:embed="rId12"/>
          <a:srcRect l="7492" t="15302" r="6013" b="12134"/>
          <a:stretch/>
        </p:blipFill>
        <p:spPr>
          <a:xfrm>
            <a:off x="5889754" y="580758"/>
            <a:ext cx="2188982" cy="1423239"/>
          </a:xfrm>
          <a:prstGeom prst="rect">
            <a:avLst/>
          </a:prstGeom>
        </p:spPr>
      </p:pic>
      <p:pic>
        <p:nvPicPr>
          <p:cNvPr id="34" name="Picture 33"/>
          <p:cNvPicPr>
            <a:picLocks noChangeAspect="1"/>
          </p:cNvPicPr>
          <p:nvPr/>
        </p:nvPicPr>
        <p:blipFill>
          <a:blip r:embed="rId13"/>
          <a:stretch>
            <a:fillRect/>
          </a:stretch>
        </p:blipFill>
        <p:spPr>
          <a:xfrm>
            <a:off x="4526002" y="1095307"/>
            <a:ext cx="1630957" cy="1632262"/>
          </a:xfrm>
          <a:prstGeom prst="rect">
            <a:avLst/>
          </a:prstGeom>
        </p:spPr>
      </p:pic>
      <p:grpSp>
        <p:nvGrpSpPr>
          <p:cNvPr id="35" name="Group 34"/>
          <p:cNvGrpSpPr/>
          <p:nvPr/>
        </p:nvGrpSpPr>
        <p:grpSpPr>
          <a:xfrm>
            <a:off x="3522396" y="664844"/>
            <a:ext cx="2381501" cy="591497"/>
            <a:chOff x="5958621" y="746975"/>
            <a:chExt cx="2381501" cy="591497"/>
          </a:xfrm>
        </p:grpSpPr>
        <p:sp>
          <p:nvSpPr>
            <p:cNvPr id="37" name="TextBox 36"/>
            <p:cNvSpPr txBox="1"/>
            <p:nvPr/>
          </p:nvSpPr>
          <p:spPr>
            <a:xfrm>
              <a:off x="6039665" y="746975"/>
              <a:ext cx="2300457" cy="523220"/>
            </a:xfrm>
            <a:prstGeom prst="rect">
              <a:avLst/>
            </a:prstGeom>
            <a:noFill/>
          </p:spPr>
          <p:txBody>
            <a:bodyPr wrap="square" rtlCol="0">
              <a:spAutoFit/>
            </a:bodyPr>
            <a:lstStyle/>
            <a:p>
              <a:r>
                <a:rPr lang="en-US" sz="2800" dirty="0" smtClean="0">
                  <a:solidFill>
                    <a:schemeClr val="accent1"/>
                  </a:solidFill>
                  <a:latin typeface="Times New Roman" pitchFamily="18" charset="0"/>
                  <a:cs typeface="Times New Roman" pitchFamily="18" charset="0"/>
                </a:rPr>
                <a:t>Is this a pen?</a:t>
              </a:r>
              <a:endParaRPr lang="en-US" sz="2800" dirty="0">
                <a:solidFill>
                  <a:schemeClr val="accent1"/>
                </a:solidFill>
                <a:latin typeface="Times New Roman" pitchFamily="18" charset="0"/>
                <a:cs typeface="Times New Roman" pitchFamily="18" charset="0"/>
              </a:endParaRPr>
            </a:p>
          </p:txBody>
        </p:sp>
        <p:sp>
          <p:nvSpPr>
            <p:cNvPr id="38" name="Rounded Rectangular Callout 37"/>
            <p:cNvSpPr/>
            <p:nvPr/>
          </p:nvSpPr>
          <p:spPr>
            <a:xfrm>
              <a:off x="5958621" y="746975"/>
              <a:ext cx="2195151" cy="591497"/>
            </a:xfrm>
            <a:prstGeom prst="wedgeRoundRectCallout">
              <a:avLst>
                <a:gd name="adj1" fmla="val -8512"/>
                <a:gd name="adj2" fmla="val 8862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15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1.11111E-6 L -0.10456 -0.29259 " pathEditMode="relative" rAng="0" ptsTypes="AA">
                                      <p:cBhvr>
                                        <p:cTn id="12" dur="2000" fill="hold"/>
                                        <p:tgtEl>
                                          <p:spTgt spid="27"/>
                                        </p:tgtEl>
                                        <p:attrNameLst>
                                          <p:attrName>ppt_x</p:attrName>
                                          <p:attrName>ppt_y</p:attrName>
                                        </p:attrNameLst>
                                      </p:cBhvr>
                                      <p:rCtr x="-5234" y="-14630"/>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16078" y="486581"/>
            <a:ext cx="9159295" cy="3097438"/>
            <a:chOff x="11640823" y="238545"/>
            <a:chExt cx="9159295" cy="3097438"/>
          </a:xfrm>
        </p:grpSpPr>
        <p:sp>
          <p:nvSpPr>
            <p:cNvPr id="41" name="Curved Up Ribbon 40"/>
            <p:cNvSpPr/>
            <p:nvPr/>
          </p:nvSpPr>
          <p:spPr>
            <a:xfrm>
              <a:off x="13889713" y="238545"/>
              <a:ext cx="6910405" cy="3097438"/>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600"/>
                </a:spcAft>
              </a:pPr>
              <a:endParaRPr lang="en-US" sz="3200" b="1" dirty="0">
                <a:solidFill>
                  <a:schemeClr val="tx1"/>
                </a:solidFill>
                <a:latin typeface="Century Gothic" panose="020B0502020202020204" pitchFamily="34" charset="0"/>
              </a:endParaRP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219" y="3443306"/>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2017" y="3421438"/>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305206" y="4350127"/>
            <a:ext cx="634817" cy="626785"/>
          </a:xfrm>
          <a:prstGeom prst="rect">
            <a:avLst/>
          </a:prstGeom>
        </p:spPr>
      </p:pic>
      <p:sp>
        <p:nvSpPr>
          <p:cNvPr id="32" name="Flowchart: Card 31"/>
          <p:cNvSpPr/>
          <p:nvPr/>
        </p:nvSpPr>
        <p:spPr>
          <a:xfrm>
            <a:off x="3206868" y="537116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No, it isn’t.</a:t>
            </a:r>
            <a:endParaRPr lang="en-US" sz="2800" b="1" dirty="0">
              <a:solidFill>
                <a:srgbClr val="FF0000"/>
              </a:solidFill>
            </a:endParaRPr>
          </a:p>
        </p:txBody>
      </p:sp>
      <p:sp>
        <p:nvSpPr>
          <p:cNvPr id="33" name="Flowchart: Card 32"/>
          <p:cNvSpPr/>
          <p:nvPr/>
        </p:nvSpPr>
        <p:spPr>
          <a:xfrm>
            <a:off x="6143621" y="5371163"/>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Yes, it is.</a:t>
            </a:r>
            <a:endParaRPr lang="en-US" sz="2800" b="1" dirty="0">
              <a:solidFill>
                <a:srgbClr val="FF0000"/>
              </a:solidFill>
            </a:endParaRPr>
          </a:p>
        </p:txBody>
      </p:sp>
      <p:sp>
        <p:nvSpPr>
          <p:cNvPr id="3" name="TextBox 2"/>
          <p:cNvSpPr txBox="1"/>
          <p:nvPr/>
        </p:nvSpPr>
        <p:spPr>
          <a:xfrm>
            <a:off x="4932349" y="4788894"/>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3" name="TextBox 42"/>
          <p:cNvSpPr txBox="1"/>
          <p:nvPr/>
        </p:nvSpPr>
        <p:spPr>
          <a:xfrm>
            <a:off x="7827842" y="4788894"/>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pic>
        <p:nvPicPr>
          <p:cNvPr id="4" name="Picture 3"/>
          <p:cNvPicPr>
            <a:picLocks noChangeAspect="1"/>
          </p:cNvPicPr>
          <p:nvPr/>
        </p:nvPicPr>
        <p:blipFill>
          <a:blip r:embed="rId11"/>
          <a:stretch>
            <a:fillRect/>
          </a:stretch>
        </p:blipFill>
        <p:spPr>
          <a:xfrm flipH="1">
            <a:off x="4515516" y="880727"/>
            <a:ext cx="1630957" cy="1632262"/>
          </a:xfrm>
          <a:prstGeom prst="rect">
            <a:avLst/>
          </a:prstGeom>
        </p:spPr>
      </p:pic>
      <p:pic>
        <p:nvPicPr>
          <p:cNvPr id="35" name="Picture 34"/>
          <p:cNvPicPr>
            <a:picLocks noChangeAspect="1"/>
          </p:cNvPicPr>
          <p:nvPr/>
        </p:nvPicPr>
        <p:blipFill>
          <a:blip r:embed="rId12"/>
          <a:stretch>
            <a:fillRect/>
          </a:stretch>
        </p:blipFill>
        <p:spPr>
          <a:xfrm rot="15572738" flipH="1">
            <a:off x="3796331" y="1093972"/>
            <a:ext cx="1438371" cy="1290433"/>
          </a:xfrm>
          <a:prstGeom prst="rect">
            <a:avLst/>
          </a:prstGeom>
        </p:spPr>
      </p:pic>
      <p:pic>
        <p:nvPicPr>
          <p:cNvPr id="39" name="Picture 38">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31" name="Group 30"/>
          <p:cNvGrpSpPr/>
          <p:nvPr/>
        </p:nvGrpSpPr>
        <p:grpSpPr>
          <a:xfrm>
            <a:off x="5740267" y="621933"/>
            <a:ext cx="2905012" cy="591497"/>
            <a:chOff x="5958621" y="746975"/>
            <a:chExt cx="2597761" cy="591497"/>
          </a:xfrm>
        </p:grpSpPr>
        <p:sp>
          <p:nvSpPr>
            <p:cNvPr id="34" name="TextBox 33"/>
            <p:cNvSpPr txBox="1"/>
            <p:nvPr/>
          </p:nvSpPr>
          <p:spPr>
            <a:xfrm>
              <a:off x="6039665" y="746975"/>
              <a:ext cx="2516717" cy="523220"/>
            </a:xfrm>
            <a:prstGeom prst="rect">
              <a:avLst/>
            </a:prstGeom>
            <a:noFill/>
          </p:spPr>
          <p:txBody>
            <a:bodyPr wrap="square" rtlCol="0">
              <a:spAutoFit/>
            </a:bodyPr>
            <a:lstStyle/>
            <a:p>
              <a:r>
                <a:rPr lang="en-US" sz="2800" dirty="0" smtClean="0">
                  <a:solidFill>
                    <a:schemeClr val="accent1"/>
                  </a:solidFill>
                  <a:latin typeface="Times New Roman" pitchFamily="18" charset="0"/>
                  <a:cs typeface="Times New Roman" pitchFamily="18" charset="0"/>
                </a:rPr>
                <a:t>Is this a pencil?</a:t>
              </a:r>
              <a:endParaRPr lang="en-US" sz="2800" dirty="0">
                <a:solidFill>
                  <a:schemeClr val="accent1"/>
                </a:solidFill>
                <a:latin typeface="Times New Roman" pitchFamily="18" charset="0"/>
                <a:cs typeface="Times New Roman" pitchFamily="18" charset="0"/>
              </a:endParaRPr>
            </a:p>
          </p:txBody>
        </p:sp>
        <p:sp>
          <p:nvSpPr>
            <p:cNvPr id="37" name="Rounded Rectangular Callout 36"/>
            <p:cNvSpPr/>
            <p:nvPr/>
          </p:nvSpPr>
          <p:spPr>
            <a:xfrm>
              <a:off x="5958621" y="746975"/>
              <a:ext cx="2195151" cy="591497"/>
            </a:xfrm>
            <a:prstGeom prst="wedgeRoundRectCallout">
              <a:avLst>
                <a:gd name="adj1" fmla="val -58968"/>
                <a:gd name="adj2" fmla="val 864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37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4.16667E-7 -1.11111E-6 L -0.10456 -0.29259 " pathEditMode="relative" rAng="0" ptsTypes="AA">
                                      <p:cBhvr>
                                        <p:cTn id="12" dur="2000" fill="hold"/>
                                        <p:tgtEl>
                                          <p:spTgt spid="27"/>
                                        </p:tgtEl>
                                        <p:attrNameLst>
                                          <p:attrName>ppt_x</p:attrName>
                                          <p:attrName>ppt_y</p:attrName>
                                        </p:attrNameLst>
                                      </p:cBhvr>
                                      <p:rCtr x="-5234" y="-14630"/>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7"/>
                                        </p:tgtEl>
                                      </p:cBhvr>
                                    </p:animEffect>
                                    <p:anim calcmode="lin" valueType="num">
                                      <p:cBhvr>
                                        <p:cTn id="16" dur="1000"/>
                                        <p:tgtEl>
                                          <p:spTgt spid="27"/>
                                        </p:tgtEl>
                                        <p:attrNameLst>
                                          <p:attrName>ppt_x</p:attrName>
                                        </p:attrNameLst>
                                      </p:cBhvr>
                                      <p:tavLst>
                                        <p:tav tm="0">
                                          <p:val>
                                            <p:strVal val="ppt_x"/>
                                          </p:val>
                                        </p:tav>
                                        <p:tav tm="100000">
                                          <p:val>
                                            <p:strVal val="ppt_x"/>
                                          </p:val>
                                        </p:tav>
                                      </p:tavLst>
                                    </p:anim>
                                    <p:anim calcmode="lin" valueType="num">
                                      <p:cBhvr>
                                        <p:cTn id="17" dur="1000"/>
                                        <p:tgtEl>
                                          <p:spTgt spid="27"/>
                                        </p:tgtEl>
                                        <p:attrNameLst>
                                          <p:attrName>ppt_y</p:attrName>
                                        </p:attrNameLst>
                                      </p:cBhvr>
                                      <p:tavLst>
                                        <p:tav tm="0">
                                          <p:val>
                                            <p:strVal val="ppt_y"/>
                                          </p:val>
                                        </p:tav>
                                        <p:tav tm="100000">
                                          <p:val>
                                            <p:strVal val="ppt_y-.1"/>
                                          </p:val>
                                        </p:tav>
                                      </p:tavLst>
                                    </p:anim>
                                    <p:set>
                                      <p:cBhvr>
                                        <p:cTn id="18" dur="1" fill="hold">
                                          <p:stCondLst>
                                            <p:cond delay="999"/>
                                          </p:stCondLst>
                                        </p:cTn>
                                        <p:tgtEl>
                                          <p:spTgt spid="27"/>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1250" fill="hold"/>
                                        <p:tgtEl>
                                          <p:spTgt spid="39"/>
                                        </p:tgtEl>
                                        <p:attrNameLst>
                                          <p:attrName>ppt_x</p:attrName>
                                        </p:attrNameLst>
                                      </p:cBhvr>
                                      <p:tavLst>
                                        <p:tav tm="0">
                                          <p:val>
                                            <p:strVal val="0-#ppt_w/2"/>
                                          </p:val>
                                        </p:tav>
                                        <p:tav tm="100000">
                                          <p:val>
                                            <p:strVal val="#ppt_x"/>
                                          </p:val>
                                        </p:tav>
                                      </p:tavLst>
                                    </p:anim>
                                    <p:anim calcmode="lin" valueType="num">
                                      <p:cBhvr additive="base">
                                        <p:cTn id="23"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 name="Group 3"/>
          <p:cNvGrpSpPr/>
          <p:nvPr/>
        </p:nvGrpSpPr>
        <p:grpSpPr>
          <a:xfrm>
            <a:off x="524764" y="400147"/>
            <a:ext cx="9159295" cy="3097438"/>
            <a:chOff x="11640823" y="238545"/>
            <a:chExt cx="9159295" cy="3097438"/>
          </a:xfrm>
        </p:grpSpPr>
        <p:sp>
          <p:nvSpPr>
            <p:cNvPr id="2" name="Curved Up Ribbon 1"/>
            <p:cNvSpPr/>
            <p:nvPr/>
          </p:nvSpPr>
          <p:spPr>
            <a:xfrm>
              <a:off x="13889713" y="238545"/>
              <a:ext cx="6910405" cy="3097438"/>
            </a:xfrm>
            <a:prstGeom prst="ellipseRibbon2">
              <a:avLst>
                <a:gd name="adj1" fmla="val 25000"/>
                <a:gd name="adj2" fmla="val 100000"/>
                <a:gd name="adj3" fmla="val 1619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600"/>
                </a:spcAft>
              </a:pPr>
              <a:endParaRPr lang="en-US" sz="3200" b="1" dirty="0">
                <a:solidFill>
                  <a:schemeClr val="tx1"/>
                </a:solidFill>
                <a:latin typeface="Century Gothic" panose="020B0502020202020204" pitchFamily="34" charset="0"/>
              </a:endParaRPr>
            </a:p>
          </p:txBody>
        </p:sp>
        <p:pic>
          <p:nvPicPr>
            <p:cNvPr id="39"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 name="Picture 2">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8314" y="3450647"/>
            <a:ext cx="1996475" cy="2177421"/>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611503" y="4379336"/>
            <a:ext cx="634817" cy="626785"/>
          </a:xfrm>
          <a:prstGeom prst="rect">
            <a:avLst/>
          </a:prstGeom>
        </p:spPr>
      </p:pic>
      <p:pic>
        <p:nvPicPr>
          <p:cNvPr id="21"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112" y="3428779"/>
            <a:ext cx="1996475" cy="2177421"/>
          </a:xfrm>
          <a:prstGeom prst="rect">
            <a:avLst/>
          </a:prstGeom>
        </p:spPr>
      </p:pic>
      <p:sp>
        <p:nvSpPr>
          <p:cNvPr id="32" name="Flowchart: Card 31"/>
          <p:cNvSpPr/>
          <p:nvPr/>
        </p:nvSpPr>
        <p:spPr>
          <a:xfrm>
            <a:off x="3456963" y="5378504"/>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Yes, it is.</a:t>
            </a:r>
            <a:endParaRPr lang="en-US" sz="2800" b="1" dirty="0">
              <a:solidFill>
                <a:srgbClr val="FF0000"/>
              </a:solidFill>
            </a:endParaRPr>
          </a:p>
        </p:txBody>
      </p:sp>
      <p:sp>
        <p:nvSpPr>
          <p:cNvPr id="33" name="Flowchart: Card 32"/>
          <p:cNvSpPr/>
          <p:nvPr/>
        </p:nvSpPr>
        <p:spPr>
          <a:xfrm>
            <a:off x="6393716" y="5378504"/>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No, it isn’t</a:t>
            </a:r>
            <a:r>
              <a:rPr lang="en-US" sz="2800" b="1" dirty="0" smtClean="0">
                <a:solidFill>
                  <a:srgbClr val="FF0000"/>
                </a:solidFill>
              </a:rPr>
              <a:t>.</a:t>
            </a:r>
            <a:endParaRPr lang="en-US" sz="2800" b="1" dirty="0">
              <a:solidFill>
                <a:srgbClr val="FF0000"/>
              </a:solidFill>
            </a:endParaRPr>
          </a:p>
        </p:txBody>
      </p:sp>
      <p:sp>
        <p:nvSpPr>
          <p:cNvPr id="40" name="TextBox 39"/>
          <p:cNvSpPr txBox="1"/>
          <p:nvPr/>
        </p:nvSpPr>
        <p:spPr>
          <a:xfrm>
            <a:off x="5182444" y="4796235"/>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A</a:t>
            </a:r>
          </a:p>
        </p:txBody>
      </p:sp>
      <p:sp>
        <p:nvSpPr>
          <p:cNvPr id="41" name="TextBox 40"/>
          <p:cNvSpPr txBox="1"/>
          <p:nvPr/>
        </p:nvSpPr>
        <p:spPr>
          <a:xfrm>
            <a:off x="8077937" y="4796235"/>
            <a:ext cx="583814"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Black" panose="020B0A04020102020204" pitchFamily="34" charset="0"/>
              </a:rPr>
              <a:t>B</a:t>
            </a:r>
          </a:p>
        </p:txBody>
      </p:sp>
      <p:pic>
        <p:nvPicPr>
          <p:cNvPr id="31" name="Picture 30"/>
          <p:cNvPicPr>
            <a:picLocks noChangeAspect="1"/>
          </p:cNvPicPr>
          <p:nvPr/>
        </p:nvPicPr>
        <p:blipFill>
          <a:blip r:embed="rId12"/>
          <a:stretch>
            <a:fillRect/>
          </a:stretch>
        </p:blipFill>
        <p:spPr>
          <a:xfrm flipH="1">
            <a:off x="3583636" y="1400815"/>
            <a:ext cx="1613658" cy="1485190"/>
          </a:xfrm>
          <a:prstGeom prst="rect">
            <a:avLst/>
          </a:prstGeom>
        </p:spPr>
      </p:pic>
      <p:pic>
        <p:nvPicPr>
          <p:cNvPr id="34" name="Picture 33"/>
          <p:cNvPicPr>
            <a:picLocks noChangeAspect="1"/>
          </p:cNvPicPr>
          <p:nvPr/>
        </p:nvPicPr>
        <p:blipFill>
          <a:blip r:embed="rId13"/>
          <a:stretch>
            <a:fillRect/>
          </a:stretch>
        </p:blipFill>
        <p:spPr>
          <a:xfrm>
            <a:off x="7147834" y="969329"/>
            <a:ext cx="1309552" cy="1174081"/>
          </a:xfrm>
          <a:prstGeom prst="rect">
            <a:avLst/>
          </a:prstGeom>
        </p:spPr>
      </p:pic>
      <p:grpSp>
        <p:nvGrpSpPr>
          <p:cNvPr id="35" name="Group 34"/>
          <p:cNvGrpSpPr/>
          <p:nvPr/>
        </p:nvGrpSpPr>
        <p:grpSpPr>
          <a:xfrm>
            <a:off x="3668574" y="707719"/>
            <a:ext cx="4195367" cy="523220"/>
            <a:chOff x="5902303" y="746975"/>
            <a:chExt cx="2896715" cy="620714"/>
          </a:xfrm>
        </p:grpSpPr>
        <p:sp>
          <p:nvSpPr>
            <p:cNvPr id="37" name="TextBox 36"/>
            <p:cNvSpPr txBox="1"/>
            <p:nvPr/>
          </p:nvSpPr>
          <p:spPr>
            <a:xfrm>
              <a:off x="5902303" y="746975"/>
              <a:ext cx="2896715" cy="620714"/>
            </a:xfrm>
            <a:prstGeom prst="rect">
              <a:avLst/>
            </a:prstGeom>
            <a:noFill/>
          </p:spPr>
          <p:txBody>
            <a:bodyPr wrap="square" rtlCol="0">
              <a:spAutoFit/>
            </a:bodyPr>
            <a:lstStyle/>
            <a:p>
              <a:r>
                <a:rPr lang="en-US" sz="2800" dirty="0" smtClean="0">
                  <a:solidFill>
                    <a:schemeClr val="accent1"/>
                  </a:solidFill>
                  <a:latin typeface="Times New Roman" pitchFamily="18" charset="0"/>
                  <a:cs typeface="Times New Roman" pitchFamily="18" charset="0"/>
                </a:rPr>
                <a:t>Is that a pencil sharpener ?</a:t>
              </a:r>
              <a:endParaRPr lang="en-US" sz="2800" dirty="0">
                <a:solidFill>
                  <a:schemeClr val="accent1"/>
                </a:solidFill>
                <a:latin typeface="Times New Roman" pitchFamily="18" charset="0"/>
                <a:cs typeface="Times New Roman" pitchFamily="18" charset="0"/>
              </a:endParaRPr>
            </a:p>
          </p:txBody>
        </p:sp>
        <p:sp>
          <p:nvSpPr>
            <p:cNvPr id="38" name="Rounded Rectangular Callout 37"/>
            <p:cNvSpPr/>
            <p:nvPr/>
          </p:nvSpPr>
          <p:spPr>
            <a:xfrm>
              <a:off x="5958621" y="746975"/>
              <a:ext cx="2751444" cy="591497"/>
            </a:xfrm>
            <a:prstGeom prst="wedgeRoundRectCallout">
              <a:avLst>
                <a:gd name="adj1" fmla="val 7006"/>
                <a:gd name="adj2" fmla="val 13217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7081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90"/>
                                          </p:val>
                                        </p:tav>
                                        <p:tav tm="100000">
                                          <p:val>
                                            <p:fltVal val="0"/>
                                          </p:val>
                                        </p:tav>
                                      </p:tavLst>
                                    </p:anim>
                                    <p:animEffect transition="in" filter="fade">
                                      <p:cBhvr>
                                        <p:cTn id="10"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49" presetClass="path" presetSubtype="0" accel="50000" decel="50000" fill="hold" nodeType="withEffect">
                                  <p:stCondLst>
                                    <p:cond delay="480"/>
                                  </p:stCondLst>
                                  <p:childTnLst>
                                    <p:animMotion origin="layout" path="M 3.125E-6 7.40741E-7 L 0.09401 -0.29699 " pathEditMode="relative" rAng="0" ptsTypes="AA">
                                      <p:cBhvr>
                                        <p:cTn id="12" dur="2000" fill="hold"/>
                                        <p:tgtEl>
                                          <p:spTgt spid="23"/>
                                        </p:tgtEl>
                                        <p:attrNameLst>
                                          <p:attrName>ppt_x</p:attrName>
                                          <p:attrName>ppt_y</p:attrName>
                                        </p:attrNameLst>
                                      </p:cBhvr>
                                      <p:rCtr x="4701" y="-14861"/>
                                    </p:animMotion>
                                  </p:childTnLst>
                                </p:cTn>
                              </p:par>
                            </p:childTnLst>
                          </p:cTn>
                        </p:par>
                        <p:par>
                          <p:cTn id="13" fill="hold">
                            <p:stCondLst>
                              <p:cond delay="2480"/>
                            </p:stCondLst>
                            <p:childTnLst>
                              <p:par>
                                <p:cTn id="14" presetID="47" presetClass="exit" presetSubtype="0" fill="hold" nodeType="afterEffect">
                                  <p:stCondLst>
                                    <p:cond delay="0"/>
                                  </p:stCondLst>
                                  <p:childTnLst>
                                    <p:animEffect transition="out" filter="fade">
                                      <p:cBhvr>
                                        <p:cTn id="15" dur="1000"/>
                                        <p:tgtEl>
                                          <p:spTgt spid="23"/>
                                        </p:tgtEl>
                                      </p:cBhvr>
                                    </p:animEffect>
                                    <p:anim calcmode="lin" valueType="num">
                                      <p:cBhvr>
                                        <p:cTn id="16" dur="1000"/>
                                        <p:tgtEl>
                                          <p:spTgt spid="23"/>
                                        </p:tgtEl>
                                        <p:attrNameLst>
                                          <p:attrName>ppt_x</p:attrName>
                                        </p:attrNameLst>
                                      </p:cBhvr>
                                      <p:tavLst>
                                        <p:tav tm="0">
                                          <p:val>
                                            <p:strVal val="ppt_x"/>
                                          </p:val>
                                        </p:tav>
                                        <p:tav tm="100000">
                                          <p:val>
                                            <p:strVal val="ppt_x"/>
                                          </p:val>
                                        </p:tav>
                                      </p:tavLst>
                                    </p:anim>
                                    <p:anim calcmode="lin" valueType="num">
                                      <p:cBhvr>
                                        <p:cTn id="17" dur="1000"/>
                                        <p:tgtEl>
                                          <p:spTgt spid="23"/>
                                        </p:tgtEl>
                                        <p:attrNameLst>
                                          <p:attrName>ppt_y</p:attrName>
                                        </p:attrNameLst>
                                      </p:cBhvr>
                                      <p:tavLst>
                                        <p:tav tm="0">
                                          <p:val>
                                            <p:strVal val="ppt_y"/>
                                          </p:val>
                                        </p:tav>
                                        <p:tav tm="100000">
                                          <p:val>
                                            <p:strVal val="ppt_y-.1"/>
                                          </p:val>
                                        </p:tav>
                                      </p:tavLst>
                                    </p:anim>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348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250" fill="hold"/>
                                        <p:tgtEl>
                                          <p:spTgt spid="3"/>
                                        </p:tgtEl>
                                        <p:attrNameLst>
                                          <p:attrName>ppt_x</p:attrName>
                                        </p:attrNameLst>
                                      </p:cBhvr>
                                      <p:tavLst>
                                        <p:tav tm="0">
                                          <p:val>
                                            <p:strVal val="0-#ppt_w/2"/>
                                          </p:val>
                                        </p:tav>
                                        <p:tav tm="100000">
                                          <p:val>
                                            <p:strVal val="#ppt_x"/>
                                          </p:val>
                                        </p:tav>
                                      </p:tavLst>
                                    </p:anim>
                                    <p:anim calcmode="lin" valueType="num">
                                      <p:cBhvr additive="base">
                                        <p:cTn id="23"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63372" y="133166"/>
            <a:ext cx="12255372" cy="7187807"/>
          </a:xfrm>
          <a:prstGeom prst="rect">
            <a:avLst/>
          </a:prstGeom>
        </p:spPr>
      </p:pic>
      <p:grpSp>
        <p:nvGrpSpPr>
          <p:cNvPr id="4" name="组合 14"/>
          <p:cNvGrpSpPr/>
          <p:nvPr/>
        </p:nvGrpSpPr>
        <p:grpSpPr>
          <a:xfrm>
            <a:off x="-74212" y="3336460"/>
            <a:ext cx="12532912" cy="3984513"/>
            <a:chOff x="-1080045" y="2890641"/>
            <a:chExt cx="12889432" cy="4248472"/>
          </a:xfrm>
          <a:solidFill>
            <a:schemeClr val="bg1">
              <a:lumMod val="95000"/>
            </a:schemeClr>
          </a:solidFill>
        </p:grpSpPr>
        <p:grpSp>
          <p:nvGrpSpPr>
            <p:cNvPr id="5" name="组合 12"/>
            <p:cNvGrpSpPr/>
            <p:nvPr/>
          </p:nvGrpSpPr>
          <p:grpSpPr>
            <a:xfrm>
              <a:off x="288107" y="2890641"/>
              <a:ext cx="11521280" cy="4248472"/>
              <a:chOff x="131357" y="2877867"/>
              <a:chExt cx="11521280" cy="4248472"/>
            </a:xfrm>
            <a:grpFill/>
          </p:grpSpPr>
          <p:sp>
            <p:nvSpPr>
              <p:cNvPr id="7"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6"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16"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57671" y="303291"/>
            <a:ext cx="2312749" cy="2283487"/>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007" y="3727875"/>
            <a:ext cx="1786754" cy="1948692"/>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2950" y="3414612"/>
            <a:ext cx="1786754" cy="1948692"/>
          </a:xfrm>
          <a:prstGeom prst="rect">
            <a:avLst/>
          </a:prstGeom>
        </p:spPr>
      </p:pic>
      <p:pic>
        <p:nvPicPr>
          <p:cNvPr id="32" name="Picture 3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295072" y="4221059"/>
            <a:ext cx="568132" cy="560944"/>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170" y="3295963"/>
            <a:ext cx="1786754" cy="1948692"/>
          </a:xfrm>
          <a:prstGeom prst="rect">
            <a:avLst/>
          </a:prstGeom>
        </p:spPr>
      </p:pic>
      <p:pic>
        <p:nvPicPr>
          <p:cNvPr id="34" name="Picture 3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119292" y="4102410"/>
            <a:ext cx="568132" cy="560944"/>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6556" y="3414612"/>
            <a:ext cx="1786754" cy="1948692"/>
          </a:xfrm>
          <a:prstGeom prst="rect">
            <a:avLst/>
          </a:prstGeom>
        </p:spPr>
      </p:pic>
      <p:pic>
        <p:nvPicPr>
          <p:cNvPr id="36" name="Picture 3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738678" y="4221059"/>
            <a:ext cx="568132" cy="560944"/>
          </a:xfrm>
          <a:prstGeom prst="rect">
            <a:avLst/>
          </a:prstGeom>
        </p:spPr>
      </p:pic>
      <p:pic>
        <p:nvPicPr>
          <p:cNvPr id="37" name="Picture 3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756129" y="4534322"/>
            <a:ext cx="568132" cy="560944"/>
          </a:xfrm>
          <a:prstGeom prst="rect">
            <a:avLst/>
          </a:prstGeom>
        </p:spPr>
      </p:pic>
      <p:pic>
        <p:nvPicPr>
          <p:cNvPr id="17" name="Picture 9"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未标题-1.png"/>
          <p:cNvPicPr>
            <a:picLocks noChangeAspect="1" noChangeArrowheads="1"/>
          </p:cNvPicPr>
          <p:nvPr/>
        </p:nvPicPr>
        <p:blipFill rotWithShape="1">
          <a:blip r:embed="rId11">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2990135" y="566670"/>
            <a:ext cx="7186411" cy="137804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itchFamily="18" charset="0"/>
                <a:cs typeface="Times New Roman" pitchFamily="18" charset="0"/>
              </a:rPr>
              <a:t>Is this / that           </a:t>
            </a:r>
            <a:r>
              <a:rPr lang="en-US" sz="3200" u="sng" dirty="0" smtClean="0">
                <a:solidFill>
                  <a:schemeClr val="tx1"/>
                </a:solidFill>
                <a:latin typeface="Times New Roman" pitchFamily="18" charset="0"/>
                <a:cs typeface="Times New Roman" pitchFamily="18" charset="0"/>
              </a:rPr>
              <a:t>pen?</a:t>
            </a:r>
            <a:r>
              <a:rPr lang="en-US" sz="3200"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p:txBody>
      </p:sp>
      <p:sp>
        <p:nvSpPr>
          <p:cNvPr id="39" name="Cloud 38"/>
          <p:cNvSpPr/>
          <p:nvPr/>
        </p:nvSpPr>
        <p:spPr>
          <a:xfrm>
            <a:off x="4863204" y="2190953"/>
            <a:ext cx="7186411" cy="137804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030A0"/>
                </a:solidFill>
                <a:latin typeface="Times New Roman" pitchFamily="18" charset="0"/>
                <a:cs typeface="Times New Roman" pitchFamily="18" charset="0"/>
              </a:rPr>
              <a:t>Yes, it is. </a:t>
            </a:r>
            <a:r>
              <a:rPr lang="en-US" sz="3200" dirty="0" smtClean="0">
                <a:solidFill>
                  <a:schemeClr val="tx1"/>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No, it isn’t.</a:t>
            </a:r>
            <a:endParaRPr lang="en-US" sz="3200" dirty="0">
              <a:solidFill>
                <a:srgbClr val="FF0000"/>
              </a:solidFill>
              <a:latin typeface="Times New Roman" pitchFamily="18" charset="0"/>
              <a:cs typeface="Times New Roman" pitchFamily="18" charset="0"/>
            </a:endParaRPr>
          </a:p>
        </p:txBody>
      </p:sp>
      <p:sp>
        <p:nvSpPr>
          <p:cNvPr id="19" name="TextBox 18"/>
          <p:cNvSpPr txBox="1"/>
          <p:nvPr/>
        </p:nvSpPr>
        <p:spPr>
          <a:xfrm>
            <a:off x="6777422" y="934918"/>
            <a:ext cx="655757"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a</a:t>
            </a:r>
            <a:endParaRPr lang="en-US" sz="3200" dirty="0">
              <a:latin typeface="Times New Roman" pitchFamily="18" charset="0"/>
              <a:cs typeface="Times New Roman" pitchFamily="18" charset="0"/>
            </a:endParaRPr>
          </a:p>
        </p:txBody>
      </p:sp>
      <p:sp>
        <p:nvSpPr>
          <p:cNvPr id="40" name="TextBox 39"/>
          <p:cNvSpPr txBox="1"/>
          <p:nvPr/>
        </p:nvSpPr>
        <p:spPr>
          <a:xfrm>
            <a:off x="6541506" y="934917"/>
            <a:ext cx="1127588"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your</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91899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 calcmode="lin" valueType="num">
                                      <p:cBhvr>
                                        <p:cTn id="9" dur="500" fill="hold"/>
                                        <p:tgtEl>
                                          <p:spTgt spid="37"/>
                                        </p:tgtEl>
                                        <p:attrNameLst>
                                          <p:attrName>style.rotation</p:attrName>
                                        </p:attrNameLst>
                                      </p:cBhvr>
                                      <p:tavLst>
                                        <p:tav tm="0">
                                          <p:val>
                                            <p:fltVal val="90"/>
                                          </p:val>
                                        </p:tav>
                                        <p:tav tm="100000">
                                          <p:val>
                                            <p:fltVal val="0"/>
                                          </p:val>
                                        </p:tav>
                                      </p:tavLst>
                                    </p:anim>
                                    <p:animEffect transition="in" filter="fade">
                                      <p:cBhvr>
                                        <p:cTn id="10"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 calcmode="lin" valueType="num">
                                      <p:cBhvr>
                                        <p:cTn id="15" dur="500" fill="hold"/>
                                        <p:tgtEl>
                                          <p:spTgt spid="32"/>
                                        </p:tgtEl>
                                        <p:attrNameLst>
                                          <p:attrName>style.rotation</p:attrName>
                                        </p:attrNameLst>
                                      </p:cBhvr>
                                      <p:tavLst>
                                        <p:tav tm="0">
                                          <p:val>
                                            <p:fltVal val="90"/>
                                          </p:val>
                                        </p:tav>
                                        <p:tav tm="100000">
                                          <p:val>
                                            <p:fltVal val="0"/>
                                          </p:val>
                                        </p:tav>
                                      </p:tavLst>
                                    </p:anim>
                                    <p:animEffect transition="in" filter="fade">
                                      <p:cBhvr>
                                        <p:cTn id="16" dur="500"/>
                                        <p:tgtEl>
                                          <p:spTgt spid="32"/>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7" presetID="3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90"/>
                                          </p:val>
                                        </p:tav>
                                        <p:tav tm="100000">
                                          <p:val>
                                            <p:fltVal val="0"/>
                                          </p:val>
                                        </p:tav>
                                      </p:tavLst>
                                    </p:anim>
                                    <p:animEffect transition="in" filter="fade">
                                      <p:cBhvr>
                                        <p:cTn id="22" dur="500"/>
                                        <p:tgtEl>
                                          <p:spTgt spid="3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3" presetID="3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 calcmode="lin" valueType="num">
                                      <p:cBhvr>
                                        <p:cTn id="27" dur="500" fill="hold"/>
                                        <p:tgtEl>
                                          <p:spTgt spid="36"/>
                                        </p:tgtEl>
                                        <p:attrNameLst>
                                          <p:attrName>style.rotation</p:attrName>
                                        </p:attrNameLst>
                                      </p:cBhvr>
                                      <p:tavLst>
                                        <p:tav tm="0">
                                          <p:val>
                                            <p:fltVal val="90"/>
                                          </p:val>
                                        </p:tav>
                                        <p:tav tm="100000">
                                          <p:val>
                                            <p:fltVal val="0"/>
                                          </p:val>
                                        </p:tav>
                                      </p:tavLst>
                                    </p:anim>
                                    <p:animEffect transition="in" filter="fade">
                                      <p:cBhvr>
                                        <p:cTn id="28"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49" presetClass="path" presetSubtype="0" accel="50000" decel="50000" fill="hold" nodeType="withEffect">
                                  <p:stCondLst>
                                    <p:cond delay="480"/>
                                  </p:stCondLst>
                                  <p:childTnLst>
                                    <p:animMotion origin="layout" path="M 2.29167E-6 -3.33333E-6 L 0.13359 -0.23657 " pathEditMode="relative" rAng="0" ptsTypes="AA">
                                      <p:cBhvr>
                                        <p:cTn id="30" dur="2000" fill="hold"/>
                                        <p:tgtEl>
                                          <p:spTgt spid="37"/>
                                        </p:tgtEl>
                                        <p:attrNameLst>
                                          <p:attrName>ppt_x</p:attrName>
                                          <p:attrName>ppt_y</p:attrName>
                                        </p:attrNameLst>
                                      </p:cBhvr>
                                      <p:rCtr x="6680" y="-11829"/>
                                    </p:animMotion>
                                  </p:childTnLst>
                                </p:cTn>
                              </p:par>
                              <p:par>
                                <p:cTn id="31" presetID="49" presetClass="path" presetSubtype="0" accel="50000" decel="50000" fill="hold" nodeType="withEffect">
                                  <p:stCondLst>
                                    <p:cond delay="480"/>
                                  </p:stCondLst>
                                  <p:childTnLst>
                                    <p:animMotion origin="layout" path="M -8.33333E-7 1.11022E-16 L 0.09948 -0.23194 " pathEditMode="relative" rAng="0" ptsTypes="AA">
                                      <p:cBhvr>
                                        <p:cTn id="32" dur="2000" fill="hold"/>
                                        <p:tgtEl>
                                          <p:spTgt spid="32"/>
                                        </p:tgtEl>
                                        <p:attrNameLst>
                                          <p:attrName>ppt_x</p:attrName>
                                          <p:attrName>ppt_y</p:attrName>
                                        </p:attrNameLst>
                                      </p:cBhvr>
                                      <p:rCtr x="4974" y="-11597"/>
                                    </p:animMotion>
                                  </p:childTnLst>
                                </p:cTn>
                              </p:par>
                              <p:par>
                                <p:cTn id="33" presetID="49" presetClass="path" presetSubtype="0" accel="50000" decel="50000" fill="hold" nodeType="withEffect">
                                  <p:stCondLst>
                                    <p:cond delay="480"/>
                                  </p:stCondLst>
                                  <p:childTnLst>
                                    <p:animMotion origin="layout" path="M -1.45833E-6 -3.7037E-7 L -0.07135 -0.23218 " pathEditMode="relative" rAng="0" ptsTypes="AA">
                                      <p:cBhvr>
                                        <p:cTn id="34" dur="2000" fill="hold"/>
                                        <p:tgtEl>
                                          <p:spTgt spid="34"/>
                                        </p:tgtEl>
                                        <p:attrNameLst>
                                          <p:attrName>ppt_x</p:attrName>
                                          <p:attrName>ppt_y</p:attrName>
                                        </p:attrNameLst>
                                      </p:cBhvr>
                                      <p:rCtr x="-3568" y="-11620"/>
                                    </p:animMotion>
                                  </p:childTnLst>
                                </p:cTn>
                              </p:par>
                              <p:par>
                                <p:cTn id="35" presetID="49" presetClass="path" presetSubtype="0" accel="50000" decel="50000" fill="hold" nodeType="withEffect">
                                  <p:stCondLst>
                                    <p:cond delay="480"/>
                                  </p:stCondLst>
                                  <p:childTnLst>
                                    <p:animMotion origin="layout" path="M 4.79167E-6 1.11022E-16 L -0.08165 -0.2588 " pathEditMode="relative" rAng="0" ptsTypes="AA">
                                      <p:cBhvr>
                                        <p:cTn id="36" dur="2000" fill="hold"/>
                                        <p:tgtEl>
                                          <p:spTgt spid="36"/>
                                        </p:tgtEl>
                                        <p:attrNameLst>
                                          <p:attrName>ppt_x</p:attrName>
                                          <p:attrName>ppt_y</p:attrName>
                                        </p:attrNameLst>
                                      </p:cBhvr>
                                      <p:rCtr x="-4089" y="-12940"/>
                                    </p:animMotion>
                                  </p:childTnLst>
                                </p:cTn>
                              </p:par>
                            </p:childTnLst>
                          </p:cTn>
                        </p:par>
                        <p:par>
                          <p:cTn id="37" fill="hold">
                            <p:stCondLst>
                              <p:cond delay="2480"/>
                            </p:stCondLst>
                            <p:childTnLst>
                              <p:par>
                                <p:cTn id="38" presetID="10" presetClass="exit" presetSubtype="0" fill="hold" nodeType="afterEffect">
                                  <p:stCondLst>
                                    <p:cond delay="0"/>
                                  </p:stCondLst>
                                  <p:childTnLst>
                                    <p:animEffect transition="out" filter="fade">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2" presetClass="exit" presetSubtype="4" fill="hold" grpId="0" nodeType="withEffect">
                                  <p:stCondLst>
                                    <p:cond delay="0"/>
                                  </p:stCondLst>
                                  <p:childTnLst>
                                    <p:anim calcmode="lin" valueType="num">
                                      <p:cBhvr additive="base">
                                        <p:cTn id="55" dur="500"/>
                                        <p:tgtEl>
                                          <p:spTgt spid="19"/>
                                        </p:tgtEl>
                                        <p:attrNameLst>
                                          <p:attrName>ppt_x</p:attrName>
                                        </p:attrNameLst>
                                      </p:cBhvr>
                                      <p:tavLst>
                                        <p:tav tm="0">
                                          <p:val>
                                            <p:strVal val="ppt_x"/>
                                          </p:val>
                                        </p:tav>
                                        <p:tav tm="100000">
                                          <p:val>
                                            <p:strVal val="ppt_x"/>
                                          </p:val>
                                        </p:tav>
                                      </p:tavLst>
                                    </p:anim>
                                    <p:anim calcmode="lin" valueType="num">
                                      <p:cBhvr additive="base">
                                        <p:cTn id="56" dur="500"/>
                                        <p:tgtEl>
                                          <p:spTgt spid="19"/>
                                        </p:tgtEl>
                                        <p:attrNameLst>
                                          <p:attrName>ppt_y</p:attrName>
                                        </p:attrNameLst>
                                      </p:cBhvr>
                                      <p:tavLst>
                                        <p:tav tm="0">
                                          <p:val>
                                            <p:strVal val="ppt_y"/>
                                          </p:val>
                                        </p:tav>
                                        <p:tav tm="100000">
                                          <p:val>
                                            <p:strVal val="1+ppt_h/2"/>
                                          </p:val>
                                        </p:tav>
                                      </p:tavLst>
                                    </p:anim>
                                    <p:set>
                                      <p:cBhvr>
                                        <p:cTn id="5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arn Colors - Preschool Chant - Colors Song for Preschool by ELF Learning - ELF Kids Video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19800" y="3386138"/>
            <a:ext cx="152400" cy="85725"/>
          </a:xfrm>
          <a:prstGeom prst="rect">
            <a:avLst/>
          </a:prstGeom>
        </p:spPr>
      </p:pic>
      <p:pic>
        <p:nvPicPr>
          <p:cNvPr id="3" name="Learn Colors - Preschool Chant - Colors Song for Preschool by ELF Learning - ELF Kids Videos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9800" y="3386138"/>
            <a:ext cx="152400" cy="85725"/>
          </a:xfrm>
          <a:prstGeom prst="rect">
            <a:avLst/>
          </a:prstGeom>
        </p:spPr>
      </p:pic>
      <p:pic>
        <p:nvPicPr>
          <p:cNvPr id="4" name="Learn Colors - Preschool Chant - Colors Song for Preschool by ELF Learning - ELF Kids Videos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325082" cy="6932860"/>
          </a:xfrm>
          <a:prstGeom prst="rect">
            <a:avLst/>
          </a:prstGeom>
        </p:spPr>
      </p:pic>
    </p:spTree>
    <p:extLst>
      <p:ext uri="{BB962C8B-B14F-4D97-AF65-F5344CB8AC3E}">
        <p14:creationId xmlns:p14="http://schemas.microsoft.com/office/powerpoint/2010/main" val="1101170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p:cNvPicPr>
            <a:picLocks noChangeAspect="1" noChangeArrowheads="1"/>
          </p:cNvPicPr>
          <p:nvPr/>
        </p:nvPicPr>
        <p:blipFill rotWithShape="1">
          <a:blip r:embed="rId2">
            <a:extLst>
              <a:ext uri="{28A0092B-C50C-407E-A947-70E740481C1C}">
                <a14:useLocalDpi xmlns:a14="http://schemas.microsoft.com/office/drawing/2010/main" val="0"/>
              </a:ext>
            </a:extLst>
          </a:blip>
          <a:srcRect l="10663" t="640" r="18913"/>
          <a:stretch/>
        </p:blipFill>
        <p:spPr bwMode="auto">
          <a:xfrm rot="2847255">
            <a:off x="4879551" y="1152760"/>
            <a:ext cx="2425828" cy="395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063" y="160337"/>
            <a:ext cx="853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C00000"/>
                </a:solidFill>
                <a:latin typeface="Comic Sans MS" pitchFamily="66" charset="0"/>
              </a:rPr>
              <a:t>What’s this</a:t>
            </a:r>
            <a:r>
              <a:rPr kumimoji="0" lang="en-US" sz="6000" b="1" i="0" u="none" strike="noStrike" kern="1200" cap="none" spc="0" normalizeH="0" baseline="0" noProof="0" dirty="0" smtClean="0">
                <a:ln>
                  <a:noFill/>
                </a:ln>
                <a:solidFill>
                  <a:srgbClr val="C00000"/>
                </a:solidFill>
                <a:effectLst/>
                <a:uLnTx/>
                <a:uFillTx/>
                <a:latin typeface="Comic Sans MS" pitchFamily="66" charset="0"/>
                <a:ea typeface="+mn-ea"/>
                <a:cs typeface="+mn-cs"/>
              </a:rPr>
              <a:t>?</a:t>
            </a:r>
            <a:endParaRPr kumimoji="0" lang="en-US" sz="6000" b="1" i="0" u="none" strike="noStrike" kern="1200" cap="none" spc="0" normalizeH="0" baseline="0" noProof="0" dirty="0">
              <a:ln>
                <a:noFill/>
              </a:ln>
              <a:solidFill>
                <a:srgbClr val="C00000"/>
              </a:solidFill>
              <a:effectLst/>
              <a:uLnTx/>
              <a:uFillTx/>
              <a:latin typeface="Comic Sans MS" pitchFamily="66" charset="0"/>
              <a:ea typeface="+mn-ea"/>
              <a:cs typeface="+mn-cs"/>
            </a:endParaRPr>
          </a:p>
        </p:txBody>
      </p:sp>
      <p:pic>
        <p:nvPicPr>
          <p:cNvPr id="1026" name="Picture 2" descr="Ink Pen Stock Illustrations – 144,823 Ink Pen Stock Illustrations, Vectors  &amp; Clipart -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169" y="1381296"/>
            <a:ext cx="4546241" cy="364061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File:Light Blue Circle.svg - Wikimedia Comm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File:Light Blue Circle.svg - Wikimedia Com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103123" y="1561387"/>
            <a:ext cx="10677646" cy="3456688"/>
            <a:chOff x="1024068" y="1744102"/>
            <a:chExt cx="10677646" cy="3699039"/>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068" y="1792130"/>
              <a:ext cx="1576537" cy="157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732" y="1762929"/>
              <a:ext cx="1509191" cy="15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563" y="1744102"/>
              <a:ext cx="1499182" cy="149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2059" y="1833853"/>
              <a:ext cx="1437699" cy="144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068" y="3633857"/>
              <a:ext cx="1809284" cy="180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015" y="3745333"/>
              <a:ext cx="1455457" cy="145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3690" y="3733425"/>
              <a:ext cx="1495799" cy="1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2059" y="3633857"/>
              <a:ext cx="1542405" cy="154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4392" y="1762929"/>
              <a:ext cx="1461528" cy="146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04883" y="3579431"/>
              <a:ext cx="1596831" cy="15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1720643" y="5190133"/>
            <a:ext cx="8534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rgbClr val="C00000"/>
                </a:solidFill>
                <a:latin typeface="Comic Sans MS" pitchFamily="66" charset="0"/>
              </a:rPr>
              <a:t>What </a:t>
            </a:r>
            <a:r>
              <a:rPr lang="en-US" sz="4800" b="1" noProof="0" dirty="0" err="1" smtClean="0">
                <a:solidFill>
                  <a:srgbClr val="C00000"/>
                </a:solidFill>
                <a:latin typeface="Comic Sans MS" pitchFamily="66" charset="0"/>
              </a:rPr>
              <a:t>colour</a:t>
            </a:r>
            <a:r>
              <a:rPr lang="en-US" sz="4800" b="1" noProof="0" dirty="0" smtClean="0">
                <a:solidFill>
                  <a:srgbClr val="C00000"/>
                </a:solidFill>
                <a:latin typeface="Comic Sans MS" pitchFamily="66" charset="0"/>
              </a:rPr>
              <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smtClean="0">
                <a:ln>
                  <a:noFill/>
                </a:ln>
                <a:solidFill>
                  <a:srgbClr val="C00000"/>
                </a:solidFill>
                <a:effectLst/>
                <a:uLnTx/>
                <a:uFillTx/>
                <a:latin typeface="Comic Sans MS" pitchFamily="66" charset="0"/>
              </a:rPr>
              <a:t>It’s ________</a:t>
            </a:r>
            <a:endParaRPr kumimoji="0" lang="en-US" sz="4800" b="1" i="0" u="none" strike="noStrike" kern="1200" cap="none" spc="0" normalizeH="0" baseline="0" noProof="0" dirty="0">
              <a:ln>
                <a:noFill/>
              </a:ln>
              <a:solidFill>
                <a:srgbClr val="C00000"/>
              </a:solidFill>
              <a:effectLst/>
              <a:uLnTx/>
              <a:uFillTx/>
              <a:latin typeface="Comic Sans MS" pitchFamily="66" charset="0"/>
            </a:endParaRPr>
          </a:p>
        </p:txBody>
      </p:sp>
      <p:sp>
        <p:nvSpPr>
          <p:cNvPr id="6" name="TextBox 5"/>
          <p:cNvSpPr txBox="1"/>
          <p:nvPr/>
        </p:nvSpPr>
        <p:spPr>
          <a:xfrm>
            <a:off x="5125385" y="5971815"/>
            <a:ext cx="1465259" cy="769441"/>
          </a:xfrm>
          <a:prstGeom prst="rect">
            <a:avLst/>
          </a:prstGeom>
          <a:noFill/>
        </p:spPr>
        <p:txBody>
          <a:bodyPr wrap="square" rtlCol="0">
            <a:spAutoFit/>
          </a:bodyPr>
          <a:lstStyle/>
          <a:p>
            <a:r>
              <a:rPr lang="en-US" sz="4400" dirty="0" smtClean="0">
                <a:solidFill>
                  <a:schemeClr val="accent1"/>
                </a:solidFill>
              </a:rPr>
              <a:t>blue</a:t>
            </a:r>
            <a:endParaRPr lang="en-US" sz="4400" dirty="0">
              <a:solidFill>
                <a:schemeClr val="accent1"/>
              </a:solidFill>
            </a:endParaRPr>
          </a:p>
        </p:txBody>
      </p:sp>
    </p:spTree>
    <p:extLst>
      <p:ext uri="{BB962C8B-B14F-4D97-AF65-F5344CB8AC3E}">
        <p14:creationId xmlns:p14="http://schemas.microsoft.com/office/powerpoint/2010/main" val="32448326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 grpId="0"/>
      <p:bldP spid="2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8451</TotalTime>
  <Words>428</Words>
  <Application>Microsoft Office PowerPoint</Application>
  <PresentationFormat>Custom</PresentationFormat>
  <Paragraphs>147</Paragraphs>
  <Slides>20</Slides>
  <Notes>7</Notes>
  <HiddenSlides>0</HiddenSlides>
  <MMClips>4</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This MC</cp:lastModifiedBy>
  <cp:revision>187</cp:revision>
  <dcterms:created xsi:type="dcterms:W3CDTF">2020-03-22T15:20:09Z</dcterms:created>
  <dcterms:modified xsi:type="dcterms:W3CDTF">2021-12-07T15:43:38Z</dcterms:modified>
</cp:coreProperties>
</file>